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73" r:id="rId2"/>
    <p:sldId id="274" r:id="rId3"/>
    <p:sldId id="275" r:id="rId4"/>
    <p:sldId id="276" r:id="rId5"/>
    <p:sldId id="277" r:id="rId6"/>
    <p:sldId id="278" r:id="rId7"/>
    <p:sldId id="279" r:id="rId8"/>
    <p:sldId id="280" r:id="rId9"/>
    <p:sldId id="281" r:id="rId10"/>
    <p:sldId id="282" r:id="rId11"/>
    <p:sldId id="283" r:id="rId12"/>
    <p:sldId id="284" r:id="rId13"/>
    <p:sldId id="285" r:id="rId14"/>
    <p:sldId id="286" r:id="rId15"/>
    <p:sldId id="287" r:id="rId16"/>
    <p:sldId id="288" r:id="rId17"/>
    <p:sldId id="289" r:id="rId18"/>
    <p:sldId id="290" r:id="rId19"/>
    <p:sldId id="291" r:id="rId20"/>
    <p:sldId id="292" r:id="rId21"/>
    <p:sldId id="293" r:id="rId22"/>
    <p:sldId id="294" r:id="rId23"/>
    <p:sldId id="295" r:id="rId24"/>
    <p:sldId id="296" r:id="rId25"/>
    <p:sldId id="297" r:id="rId26"/>
    <p:sldId id="298" r:id="rId27"/>
    <p:sldId id="299" r:id="rId28"/>
    <p:sldId id="300" r:id="rId29"/>
    <p:sldId id="301" r:id="rId30"/>
    <p:sldId id="302" r:id="rId31"/>
  </p:sldIdLst>
  <p:sldSz cx="18288000" cy="10287000"/>
  <p:notesSz cx="6858000" cy="9144000"/>
  <p:embeddedFontLst>
    <p:embeddedFont>
      <p:font typeface="DM Sans Bold" charset="-94"/>
      <p:regular r:id="rId32"/>
    </p:embeddedFont>
    <p:embeddedFont>
      <p:font typeface="Calibri" pitchFamily="34" charset="0"/>
      <p:regular r:id="rId33"/>
      <p:bold r:id="rId34"/>
      <p:italic r:id="rId35"/>
      <p:boldItalic r:id="rId36"/>
    </p:embeddedFont>
    <p:embeddedFont>
      <p:font typeface="DM Sans" charset="-94"/>
      <p:regular r:id="rId37"/>
    </p:embeddedFont>
    <p:embeddedFont>
      <p:font typeface="Montserrat Bold" charset="-94"/>
      <p:regular r:id="rId38"/>
    </p:embeddedFont>
    <p:embeddedFont>
      <p:font typeface="Arimo Bold" charset="0"/>
      <p:regular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8" d="100"/>
          <a:sy n="58" d="100"/>
        </p:scale>
        <p:origin x="-624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6048134" flipH="1">
            <a:off x="2100295" y="-2985758"/>
            <a:ext cx="15136400" cy="15644858"/>
          </a:xfrm>
          <a:custGeom>
            <a:avLst/>
            <a:gdLst/>
            <a:ahLst/>
            <a:cxnLst/>
            <a:rect l="l" t="t" r="r" b="b"/>
            <a:pathLst>
              <a:path w="15136400" h="15644858">
                <a:moveTo>
                  <a:pt x="15136400" y="0"/>
                </a:moveTo>
                <a:lnTo>
                  <a:pt x="0" y="0"/>
                </a:lnTo>
                <a:lnTo>
                  <a:pt x="0" y="15644858"/>
                </a:lnTo>
                <a:lnTo>
                  <a:pt x="15136400" y="15644858"/>
                </a:lnTo>
                <a:lnTo>
                  <a:pt x="1513640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028700" y="4762500"/>
            <a:ext cx="16230600" cy="26098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99"/>
              </a:lnSpc>
              <a:spcBef>
                <a:spcPct val="0"/>
              </a:spcBef>
            </a:pPr>
            <a:r>
              <a:rPr lang="en-US" sz="7499">
                <a:solidFill>
                  <a:srgbClr val="000000"/>
                </a:solidFill>
                <a:latin typeface="HK Modular"/>
                <a:ea typeface="HK Modular"/>
                <a:cs typeface="HK Modular"/>
                <a:sym typeface="HK Modular"/>
              </a:rPr>
              <a:t> Ahlaklı Davranmaya Eğilimimiz Var???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5114994" y="2873214"/>
            <a:ext cx="8660606" cy="8636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99"/>
              </a:lnSpc>
              <a:spcBef>
                <a:spcPct val="0"/>
              </a:spcBef>
            </a:pPr>
            <a:r>
              <a:rPr lang="en-US" sz="4999">
                <a:solidFill>
                  <a:srgbClr val="000000"/>
                </a:solidFill>
                <a:latin typeface="HK Modular"/>
                <a:ea typeface="HK Modular"/>
                <a:cs typeface="HK Modular"/>
                <a:sym typeface="HK Modular"/>
              </a:rPr>
              <a:t>Hangi Durumlarda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054248" y="3908427"/>
            <a:ext cx="10179503" cy="6440114"/>
          </a:xfrm>
          <a:custGeom>
            <a:avLst/>
            <a:gdLst/>
            <a:ahLst/>
            <a:cxnLst/>
            <a:rect l="l" t="t" r="r" b="b"/>
            <a:pathLst>
              <a:path w="10179503" h="6440114">
                <a:moveTo>
                  <a:pt x="0" y="0"/>
                </a:moveTo>
                <a:lnTo>
                  <a:pt x="10179504" y="0"/>
                </a:lnTo>
                <a:lnTo>
                  <a:pt x="10179504" y="6440114"/>
                </a:lnTo>
                <a:lnTo>
                  <a:pt x="0" y="644011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010" b="-24872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0" y="428625"/>
            <a:ext cx="18288000" cy="34798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99"/>
              </a:lnSpc>
              <a:spcBef>
                <a:spcPct val="0"/>
              </a:spcBef>
            </a:pPr>
            <a:r>
              <a:rPr lang="en-US" sz="4999">
                <a:solidFill>
                  <a:srgbClr val="000000"/>
                </a:solidFill>
                <a:latin typeface="HK Modular"/>
                <a:ea typeface="HK Modular"/>
                <a:cs typeface="HK Modular"/>
                <a:sym typeface="HK Modular"/>
              </a:rPr>
              <a:t>Robbers Cave ExperIment</a:t>
            </a:r>
          </a:p>
          <a:p>
            <a:pPr algn="ctr">
              <a:lnSpc>
                <a:spcPts val="10499"/>
              </a:lnSpc>
              <a:spcBef>
                <a:spcPct val="0"/>
              </a:spcBef>
            </a:pPr>
            <a:r>
              <a:rPr lang="en-US" sz="7499">
                <a:solidFill>
                  <a:srgbClr val="000000"/>
                </a:solidFill>
                <a:latin typeface="HK Modular"/>
                <a:ea typeface="HK Modular"/>
                <a:cs typeface="HK Modular"/>
                <a:sym typeface="HK Modular"/>
              </a:rPr>
              <a:t> Hırsızlar Mağarası Deneyi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6048134" flipH="1">
            <a:off x="1148987" y="-2678929"/>
            <a:ext cx="15136400" cy="15644858"/>
          </a:xfrm>
          <a:custGeom>
            <a:avLst/>
            <a:gdLst/>
            <a:ahLst/>
            <a:cxnLst/>
            <a:rect l="l" t="t" r="r" b="b"/>
            <a:pathLst>
              <a:path w="15136400" h="15644858">
                <a:moveTo>
                  <a:pt x="15136401" y="0"/>
                </a:moveTo>
                <a:lnTo>
                  <a:pt x="0" y="0"/>
                </a:lnTo>
                <a:lnTo>
                  <a:pt x="0" y="15644858"/>
                </a:lnTo>
                <a:lnTo>
                  <a:pt x="15136401" y="15644858"/>
                </a:lnTo>
                <a:lnTo>
                  <a:pt x="15136401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942274" y="2018032"/>
            <a:ext cx="12403452" cy="8268968"/>
          </a:xfrm>
          <a:custGeom>
            <a:avLst/>
            <a:gdLst/>
            <a:ahLst/>
            <a:cxnLst/>
            <a:rect l="l" t="t" r="r" b="b"/>
            <a:pathLst>
              <a:path w="12403452" h="8268968">
                <a:moveTo>
                  <a:pt x="0" y="0"/>
                </a:moveTo>
                <a:lnTo>
                  <a:pt x="12403452" y="0"/>
                </a:lnTo>
                <a:lnTo>
                  <a:pt x="12403452" y="8268968"/>
                </a:lnTo>
                <a:lnTo>
                  <a:pt x="0" y="826896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2587749" y="-189863"/>
            <a:ext cx="13112502" cy="1474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7200" b="1" dirty="0" err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Muzaffer</a:t>
            </a:r>
            <a:r>
              <a:rPr lang="en-US" sz="72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7200" b="1" dirty="0" err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Şerif</a:t>
            </a:r>
            <a:r>
              <a:rPr lang="en-US" sz="72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7200" b="1" dirty="0" smtClean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BA</a:t>
            </a:r>
            <a:r>
              <a:rPr lang="tr-TR" sz="7200" b="1" dirty="0" smtClean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Ş</a:t>
            </a:r>
            <a:r>
              <a:rPr lang="en-US" sz="7200" b="1" dirty="0" smtClean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OĞ</a:t>
            </a:r>
            <a:r>
              <a:rPr lang="tr-TR" sz="7200" b="1" dirty="0" smtClean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LU</a:t>
            </a:r>
            <a:endParaRPr lang="en-US" sz="7200" b="1" dirty="0">
              <a:solidFill>
                <a:srgbClr val="000000"/>
              </a:solidFill>
              <a:latin typeface="Arimo Bold"/>
              <a:ea typeface="Arimo Bold"/>
              <a:cs typeface="Arimo Bold"/>
              <a:sym typeface="Arimo 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7731026" y="1338582"/>
            <a:ext cx="2825948" cy="6794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 b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1906 - 1988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6048134" flipH="1">
            <a:off x="1534045" y="-1672963"/>
            <a:ext cx="15136400" cy="15644858"/>
          </a:xfrm>
          <a:custGeom>
            <a:avLst/>
            <a:gdLst/>
            <a:ahLst/>
            <a:cxnLst/>
            <a:rect l="l" t="t" r="r" b="b"/>
            <a:pathLst>
              <a:path w="15136400" h="15644858">
                <a:moveTo>
                  <a:pt x="15136400" y="0"/>
                </a:moveTo>
                <a:lnTo>
                  <a:pt x="0" y="0"/>
                </a:lnTo>
                <a:lnTo>
                  <a:pt x="0" y="15644858"/>
                </a:lnTo>
                <a:lnTo>
                  <a:pt x="15136400" y="15644858"/>
                </a:lnTo>
                <a:lnTo>
                  <a:pt x="1513640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028700" y="1768605"/>
            <a:ext cx="16230600" cy="35907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5000" dirty="0" smtClean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11-12 </a:t>
            </a:r>
            <a:r>
              <a:rPr lang="en-US" sz="5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yaşlarında</a:t>
            </a:r>
            <a:r>
              <a:rPr lang="en-US" sz="5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erkek</a:t>
            </a:r>
            <a:r>
              <a:rPr lang="en-US" sz="5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5000" dirty="0" err="1" smtClean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çocukları</a:t>
            </a:r>
            <a:r>
              <a:rPr lang="tr-TR" sz="5000" dirty="0" smtClean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(</a:t>
            </a:r>
            <a:r>
              <a:rPr lang="en-US" sz="5000" dirty="0" err="1" smtClean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Aynı</a:t>
            </a:r>
            <a:r>
              <a:rPr lang="en-US" sz="5000" dirty="0" smtClean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ırka</a:t>
            </a:r>
            <a:r>
              <a:rPr lang="en-US" sz="5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5000" dirty="0" err="1" smtClean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mensup</a:t>
            </a:r>
            <a:r>
              <a:rPr lang="tr-TR" sz="5000" dirty="0" smtClean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)</a:t>
            </a:r>
          </a:p>
          <a:p>
            <a:pPr>
              <a:lnSpc>
                <a:spcPts val="7000"/>
              </a:lnSpc>
              <a:spcBef>
                <a:spcPct val="0"/>
              </a:spcBef>
            </a:pPr>
            <a:endParaRPr lang="tr-TR" sz="5000" dirty="0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>
              <a:lnSpc>
                <a:spcPts val="7000"/>
              </a:lnSpc>
              <a:spcBef>
                <a:spcPct val="0"/>
              </a:spcBef>
            </a:pPr>
            <a:endParaRPr lang="en-US" sz="5000" dirty="0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5000" dirty="0" smtClean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“</a:t>
            </a:r>
            <a:r>
              <a:rPr lang="en-US" sz="5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Kartallar</a:t>
            </a:r>
            <a:r>
              <a:rPr lang="en-US" sz="5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” vs. “Fare </a:t>
            </a:r>
            <a:r>
              <a:rPr lang="en-US" sz="5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Avcıları</a:t>
            </a:r>
            <a:r>
              <a:rPr lang="en-US" sz="5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”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6048134" flipH="1">
            <a:off x="1534045" y="-1672963"/>
            <a:ext cx="15136400" cy="15644858"/>
          </a:xfrm>
          <a:custGeom>
            <a:avLst/>
            <a:gdLst/>
            <a:ahLst/>
            <a:cxnLst/>
            <a:rect l="l" t="t" r="r" b="b"/>
            <a:pathLst>
              <a:path w="15136400" h="15644858">
                <a:moveTo>
                  <a:pt x="15136400" y="0"/>
                </a:moveTo>
                <a:lnTo>
                  <a:pt x="0" y="0"/>
                </a:lnTo>
                <a:lnTo>
                  <a:pt x="0" y="15644858"/>
                </a:lnTo>
                <a:lnTo>
                  <a:pt x="15136400" y="15644858"/>
                </a:lnTo>
                <a:lnTo>
                  <a:pt x="1513640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034143" y="1125537"/>
            <a:ext cx="16230600" cy="17953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99"/>
              </a:lnSpc>
              <a:spcBef>
                <a:spcPct val="0"/>
              </a:spcBef>
            </a:pPr>
            <a:r>
              <a:rPr lang="en-US" sz="4999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Gruplar</a:t>
            </a:r>
            <a:r>
              <a:rPr lang="en-US" sz="4999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ayrı</a:t>
            </a:r>
            <a:r>
              <a:rPr lang="en-US" sz="4999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oldukları</a:t>
            </a:r>
            <a:r>
              <a:rPr lang="en-US" sz="4999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için</a:t>
            </a:r>
            <a:r>
              <a:rPr lang="en-US" sz="4999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4999" dirty="0" err="1" smtClean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ayrı</a:t>
            </a:r>
            <a:r>
              <a:rPr lang="en-US" sz="4999" dirty="0" smtClean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4999" dirty="0" err="1" smtClean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kültürler</a:t>
            </a:r>
            <a:endParaRPr lang="tr-TR" sz="4999" dirty="0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algn="ctr">
              <a:lnSpc>
                <a:spcPts val="6999"/>
              </a:lnSpc>
              <a:spcBef>
                <a:spcPct val="0"/>
              </a:spcBef>
            </a:pPr>
            <a:endParaRPr lang="tr-TR" sz="4999" dirty="0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6048134" flipH="1">
            <a:off x="1534045" y="-1672963"/>
            <a:ext cx="15136400" cy="15644858"/>
          </a:xfrm>
          <a:custGeom>
            <a:avLst/>
            <a:gdLst/>
            <a:ahLst/>
            <a:cxnLst/>
            <a:rect l="l" t="t" r="r" b="b"/>
            <a:pathLst>
              <a:path w="15136400" h="15644858">
                <a:moveTo>
                  <a:pt x="15136400" y="0"/>
                </a:moveTo>
                <a:lnTo>
                  <a:pt x="0" y="0"/>
                </a:lnTo>
                <a:lnTo>
                  <a:pt x="0" y="15644858"/>
                </a:lnTo>
                <a:lnTo>
                  <a:pt x="15136400" y="15644858"/>
                </a:lnTo>
                <a:lnTo>
                  <a:pt x="1513640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028700" y="952500"/>
            <a:ext cx="12791394" cy="8305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990"/>
              </a:lnSpc>
              <a:spcBef>
                <a:spcPct val="0"/>
              </a:spcBef>
            </a:pPr>
            <a:r>
              <a:rPr lang="en-US" sz="4278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 </a:t>
            </a:r>
            <a:r>
              <a:rPr lang="en-US" sz="4278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Kartallar’a</a:t>
            </a:r>
            <a:r>
              <a:rPr lang="en-US" sz="4278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4278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göre</a:t>
            </a:r>
            <a:r>
              <a:rPr lang="en-US" sz="4278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4278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Kartallar</a:t>
            </a:r>
            <a:r>
              <a:rPr lang="en-US" sz="4278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, </a:t>
            </a:r>
          </a:p>
          <a:p>
            <a:pPr marL="923749" lvl="1" indent="-461874" algn="just">
              <a:lnSpc>
                <a:spcPts val="5990"/>
              </a:lnSpc>
              <a:buFont typeface="Arial"/>
              <a:buChar char="•"/>
            </a:pPr>
            <a:r>
              <a:rPr lang="en-US" sz="4278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Titiz</a:t>
            </a:r>
            <a:r>
              <a:rPr lang="en-US" sz="4278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, </a:t>
            </a:r>
          </a:p>
          <a:p>
            <a:pPr marL="923749" lvl="1" indent="-461874" algn="just">
              <a:lnSpc>
                <a:spcPts val="5990"/>
              </a:lnSpc>
              <a:buFont typeface="Arial"/>
              <a:buChar char="•"/>
            </a:pPr>
            <a:r>
              <a:rPr lang="en-US" sz="4278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Küfretmeyen</a:t>
            </a:r>
            <a:r>
              <a:rPr lang="en-US" sz="4278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, </a:t>
            </a:r>
          </a:p>
          <a:p>
            <a:pPr marL="923749" lvl="1" indent="-461874" algn="just">
              <a:lnSpc>
                <a:spcPts val="5990"/>
              </a:lnSpc>
              <a:buFont typeface="Arial"/>
              <a:buChar char="•"/>
            </a:pPr>
            <a:r>
              <a:rPr lang="en-US" sz="4278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Birbirlerine</a:t>
            </a:r>
            <a:r>
              <a:rPr lang="en-US" sz="4278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4278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saygı</a:t>
            </a:r>
            <a:r>
              <a:rPr lang="en-US" sz="4278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4278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gösteren</a:t>
            </a:r>
            <a:endParaRPr lang="en-US" sz="4278" dirty="0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algn="just">
              <a:lnSpc>
                <a:spcPts val="5990"/>
              </a:lnSpc>
              <a:spcBef>
                <a:spcPct val="0"/>
              </a:spcBef>
            </a:pPr>
            <a:r>
              <a:rPr lang="en-US" sz="4278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 </a:t>
            </a:r>
            <a:r>
              <a:rPr lang="en-US" sz="4278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Kartallar’a</a:t>
            </a:r>
            <a:r>
              <a:rPr lang="en-US" sz="4278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4278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göre</a:t>
            </a:r>
            <a:r>
              <a:rPr lang="en-US" sz="4278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Fare </a:t>
            </a:r>
            <a:r>
              <a:rPr lang="en-US" sz="4278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Avcıları</a:t>
            </a:r>
            <a:r>
              <a:rPr lang="en-US" sz="4278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,</a:t>
            </a:r>
          </a:p>
          <a:p>
            <a:pPr marL="923749" lvl="1" indent="-461874" algn="just">
              <a:lnSpc>
                <a:spcPts val="5990"/>
              </a:lnSpc>
              <a:buFont typeface="Arial"/>
              <a:buChar char="•"/>
            </a:pPr>
            <a:r>
              <a:rPr lang="en-US" sz="4278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Pasaklı</a:t>
            </a:r>
            <a:r>
              <a:rPr lang="en-US" sz="4278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, </a:t>
            </a:r>
          </a:p>
          <a:p>
            <a:pPr marL="923749" lvl="1" indent="-461874" algn="just">
              <a:lnSpc>
                <a:spcPts val="5990"/>
              </a:lnSpc>
              <a:buFont typeface="Arial"/>
              <a:buChar char="•"/>
            </a:pPr>
            <a:r>
              <a:rPr lang="en-US" sz="4278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Kaba</a:t>
            </a:r>
            <a:r>
              <a:rPr lang="en-US" sz="4278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</a:p>
          <a:p>
            <a:pPr marL="923749" lvl="1" indent="-461874" algn="just">
              <a:lnSpc>
                <a:spcPts val="5990"/>
              </a:lnSpc>
              <a:buFont typeface="Arial"/>
              <a:buChar char="•"/>
            </a:pPr>
            <a:r>
              <a:rPr lang="en-US" sz="4278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Kirli</a:t>
            </a:r>
            <a:endParaRPr lang="en-US" sz="4278" dirty="0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algn="just">
              <a:lnSpc>
                <a:spcPts val="5990"/>
              </a:lnSpc>
              <a:spcBef>
                <a:spcPct val="0"/>
              </a:spcBef>
            </a:pPr>
            <a:r>
              <a:rPr lang="en-US" sz="4278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  Fare </a:t>
            </a:r>
            <a:r>
              <a:rPr lang="en-US" sz="4278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Avcıları’na</a:t>
            </a:r>
            <a:r>
              <a:rPr lang="en-US" sz="4278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4278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göre</a:t>
            </a:r>
            <a:r>
              <a:rPr lang="en-US" sz="4278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4278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Kartallar</a:t>
            </a:r>
            <a:endParaRPr lang="en-US" sz="4278" dirty="0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923749" lvl="1" indent="-461874" algn="just">
              <a:lnSpc>
                <a:spcPts val="5990"/>
              </a:lnSpc>
              <a:buFont typeface="Arial"/>
              <a:buChar char="•"/>
            </a:pPr>
            <a:r>
              <a:rPr lang="en-US" sz="4278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Aşırı</a:t>
            </a:r>
            <a:r>
              <a:rPr lang="en-US" sz="4278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4278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derecede</a:t>
            </a:r>
            <a:r>
              <a:rPr lang="en-US" sz="4278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4278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cici</a:t>
            </a:r>
            <a:endParaRPr lang="en-US" sz="4278" dirty="0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algn="just">
              <a:lnSpc>
                <a:spcPts val="5990"/>
              </a:lnSpc>
              <a:spcBef>
                <a:spcPct val="0"/>
              </a:spcBef>
            </a:pPr>
            <a:endParaRPr lang="en-US" sz="4278" dirty="0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6048134" flipH="1">
            <a:off x="1534044" y="-970779"/>
            <a:ext cx="15136400" cy="15644858"/>
          </a:xfrm>
          <a:custGeom>
            <a:avLst/>
            <a:gdLst/>
            <a:ahLst/>
            <a:cxnLst/>
            <a:rect l="l" t="t" r="r" b="b"/>
            <a:pathLst>
              <a:path w="15136400" h="15644858">
                <a:moveTo>
                  <a:pt x="15136400" y="0"/>
                </a:moveTo>
                <a:lnTo>
                  <a:pt x="0" y="0"/>
                </a:lnTo>
                <a:lnTo>
                  <a:pt x="0" y="15644859"/>
                </a:lnTo>
                <a:lnTo>
                  <a:pt x="15136400" y="15644859"/>
                </a:lnTo>
                <a:lnTo>
                  <a:pt x="1513640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3076203" y="3340099"/>
            <a:ext cx="12135594" cy="35907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99"/>
              </a:lnSpc>
              <a:spcBef>
                <a:spcPct val="0"/>
              </a:spcBef>
            </a:pPr>
            <a:r>
              <a:rPr lang="tr-TR" sz="4999" dirty="0" smtClean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B</a:t>
            </a:r>
            <a:r>
              <a:rPr lang="en-US" sz="4999" dirty="0" err="1" smtClean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ayra</a:t>
            </a:r>
            <a:r>
              <a:rPr lang="tr-TR" sz="4999" dirty="0" err="1" smtClean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lar</a:t>
            </a:r>
            <a:r>
              <a:rPr lang="tr-TR" sz="4999" dirty="0" smtClean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4999" dirty="0" smtClean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yak</a:t>
            </a:r>
            <a:r>
              <a:rPr lang="tr-TR" sz="4999" dirty="0" smtClean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ılıyor…</a:t>
            </a:r>
            <a:endParaRPr lang="en-US" sz="4999" dirty="0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algn="ctr">
              <a:lnSpc>
                <a:spcPts val="6999"/>
              </a:lnSpc>
              <a:spcBef>
                <a:spcPct val="0"/>
              </a:spcBef>
            </a:pPr>
            <a:r>
              <a:rPr lang="en-US" sz="4999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Küfürler</a:t>
            </a:r>
            <a:r>
              <a:rPr lang="en-US" sz="4999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tr-TR" sz="4999" dirty="0" smtClean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ediliyor</a:t>
            </a:r>
            <a:r>
              <a:rPr lang="en-US" sz="4999" dirty="0" smtClean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.</a:t>
            </a:r>
            <a:endParaRPr lang="en-US" sz="4999" dirty="0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algn="ctr">
              <a:lnSpc>
                <a:spcPts val="6999"/>
              </a:lnSpc>
              <a:spcBef>
                <a:spcPct val="0"/>
              </a:spcBef>
            </a:pPr>
            <a:endParaRPr lang="en-US" sz="4999" dirty="0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algn="ctr">
              <a:lnSpc>
                <a:spcPts val="6999"/>
              </a:lnSpc>
              <a:spcBef>
                <a:spcPct val="0"/>
              </a:spcBef>
            </a:pPr>
            <a:r>
              <a:rPr lang="tr-TR" sz="4999" dirty="0" smtClean="0">
                <a:solidFill>
                  <a:srgbClr val="9E141F"/>
                </a:solidFill>
                <a:latin typeface="DM Sans"/>
                <a:ea typeface="DM Sans"/>
                <a:cs typeface="DM Sans"/>
                <a:sym typeface="DM Sans"/>
              </a:rPr>
              <a:t>İ</a:t>
            </a:r>
            <a:r>
              <a:rPr lang="en-US" sz="4999" dirty="0" err="1" smtClean="0">
                <a:solidFill>
                  <a:srgbClr val="9E141F"/>
                </a:solidFill>
                <a:latin typeface="DM Sans"/>
                <a:ea typeface="DM Sans"/>
                <a:cs typeface="DM Sans"/>
                <a:sym typeface="DM Sans"/>
              </a:rPr>
              <a:t>ki</a:t>
            </a:r>
            <a:r>
              <a:rPr lang="en-US" sz="4999" dirty="0" smtClean="0">
                <a:solidFill>
                  <a:srgbClr val="9E141F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4999" dirty="0" err="1">
                <a:solidFill>
                  <a:srgbClr val="9E141F"/>
                </a:solidFill>
                <a:latin typeface="DM Sans"/>
                <a:ea typeface="DM Sans"/>
                <a:cs typeface="DM Sans"/>
                <a:sym typeface="DM Sans"/>
              </a:rPr>
              <a:t>farklı</a:t>
            </a:r>
            <a:r>
              <a:rPr lang="en-US" sz="4999" dirty="0">
                <a:solidFill>
                  <a:srgbClr val="9E141F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4999" dirty="0" err="1">
                <a:solidFill>
                  <a:srgbClr val="9E141F"/>
                </a:solidFill>
                <a:latin typeface="DM Sans"/>
                <a:ea typeface="DM Sans"/>
                <a:cs typeface="DM Sans"/>
                <a:sym typeface="DM Sans"/>
              </a:rPr>
              <a:t>kültür</a:t>
            </a:r>
            <a:r>
              <a:rPr lang="en-US" sz="4999" dirty="0">
                <a:solidFill>
                  <a:srgbClr val="9E141F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4999" dirty="0" err="1">
                <a:solidFill>
                  <a:srgbClr val="9E141F"/>
                </a:solidFill>
                <a:latin typeface="DM Sans"/>
                <a:ea typeface="DM Sans"/>
                <a:cs typeface="DM Sans"/>
                <a:sym typeface="DM Sans"/>
              </a:rPr>
              <a:t>var</a:t>
            </a:r>
            <a:r>
              <a:rPr lang="en-US" sz="4999" dirty="0">
                <a:solidFill>
                  <a:srgbClr val="9E141F"/>
                </a:solidFill>
                <a:latin typeface="DM Sans"/>
                <a:ea typeface="DM Sans"/>
                <a:cs typeface="DM Sans"/>
                <a:sym typeface="DM Sans"/>
              </a:rPr>
              <a:t>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6048134" flipH="1">
            <a:off x="1534045" y="-1737527"/>
            <a:ext cx="15136400" cy="15644858"/>
          </a:xfrm>
          <a:custGeom>
            <a:avLst/>
            <a:gdLst/>
            <a:ahLst/>
            <a:cxnLst/>
            <a:rect l="l" t="t" r="r" b="b"/>
            <a:pathLst>
              <a:path w="15136400" h="15644858">
                <a:moveTo>
                  <a:pt x="15136400" y="0"/>
                </a:moveTo>
                <a:lnTo>
                  <a:pt x="0" y="0"/>
                </a:lnTo>
                <a:lnTo>
                  <a:pt x="0" y="15644858"/>
                </a:lnTo>
                <a:lnTo>
                  <a:pt x="15136400" y="15644858"/>
                </a:lnTo>
                <a:lnTo>
                  <a:pt x="1513640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635770" y="4054028"/>
            <a:ext cx="15016460" cy="26257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99"/>
              </a:lnSpc>
              <a:spcBef>
                <a:spcPct val="0"/>
              </a:spcBef>
            </a:pPr>
            <a:r>
              <a:rPr lang="en-US" sz="4999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“Bu </a:t>
            </a:r>
            <a:r>
              <a:rPr lang="en-US" sz="4999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iki</a:t>
            </a:r>
            <a:r>
              <a:rPr lang="en-US" sz="4999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grubu</a:t>
            </a:r>
            <a:r>
              <a:rPr lang="en-US" sz="4999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tekrar</a:t>
            </a:r>
            <a:r>
              <a:rPr lang="en-US" sz="4999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birleştirmek</a:t>
            </a:r>
            <a:r>
              <a:rPr lang="en-US" sz="4999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için</a:t>
            </a:r>
            <a:r>
              <a:rPr lang="en-US" sz="4999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ne </a:t>
            </a:r>
            <a:r>
              <a:rPr lang="en-US" sz="4999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yapmalıyız</a:t>
            </a:r>
            <a:r>
              <a:rPr lang="en-US" sz="4999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? </a:t>
            </a:r>
          </a:p>
          <a:p>
            <a:pPr algn="ctr">
              <a:lnSpc>
                <a:spcPts val="6999"/>
              </a:lnSpc>
              <a:spcBef>
                <a:spcPct val="0"/>
              </a:spcBef>
            </a:pPr>
            <a:r>
              <a:rPr lang="en-US" sz="4999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Bunu</a:t>
            </a:r>
            <a:r>
              <a:rPr lang="en-US" sz="4999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çözersek</a:t>
            </a:r>
            <a:r>
              <a:rPr lang="en-US" sz="4999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tüm</a:t>
            </a:r>
            <a:r>
              <a:rPr lang="en-US" sz="4999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sorunları</a:t>
            </a:r>
            <a:r>
              <a:rPr lang="en-US" sz="4999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çözebiliriz</a:t>
            </a:r>
            <a:r>
              <a:rPr lang="en-US" sz="4999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!”</a:t>
            </a:r>
          </a:p>
          <a:p>
            <a:pPr algn="ctr">
              <a:lnSpc>
                <a:spcPts val="6999"/>
              </a:lnSpc>
              <a:spcBef>
                <a:spcPct val="0"/>
              </a:spcBef>
            </a:pPr>
            <a:endParaRPr lang="en-US" sz="4999" dirty="0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6048134" flipH="1">
            <a:off x="1534046" y="-1765573"/>
            <a:ext cx="15136400" cy="15644858"/>
          </a:xfrm>
          <a:custGeom>
            <a:avLst/>
            <a:gdLst/>
            <a:ahLst/>
            <a:cxnLst/>
            <a:rect l="l" t="t" r="r" b="b"/>
            <a:pathLst>
              <a:path w="15136400" h="15644858">
                <a:moveTo>
                  <a:pt x="15136400" y="0"/>
                </a:moveTo>
                <a:lnTo>
                  <a:pt x="0" y="0"/>
                </a:lnTo>
                <a:lnTo>
                  <a:pt x="0" y="15644858"/>
                </a:lnTo>
                <a:lnTo>
                  <a:pt x="15136400" y="15644858"/>
                </a:lnTo>
                <a:lnTo>
                  <a:pt x="1513640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028700" y="2857500"/>
            <a:ext cx="16230600" cy="44884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99"/>
              </a:lnSpc>
              <a:spcBef>
                <a:spcPct val="0"/>
              </a:spcBef>
            </a:pPr>
            <a:r>
              <a:rPr lang="tr-TR" sz="4999" dirty="0" smtClean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B</a:t>
            </a:r>
            <a:r>
              <a:rPr lang="en-US" sz="4999" dirty="0" err="1" smtClean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irer</a:t>
            </a:r>
            <a:r>
              <a:rPr lang="en-US" sz="4999" dirty="0" smtClean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sözcü</a:t>
            </a:r>
            <a:r>
              <a:rPr lang="en-US" sz="4999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4999" dirty="0" err="1" smtClean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belirle</a:t>
            </a:r>
            <a:r>
              <a:rPr lang="tr-TR" sz="4999" dirty="0" err="1" smtClean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niyor</a:t>
            </a:r>
            <a:endParaRPr lang="tr-TR" sz="4999" dirty="0" smtClean="0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algn="ctr">
              <a:lnSpc>
                <a:spcPts val="6999"/>
              </a:lnSpc>
              <a:spcBef>
                <a:spcPct val="0"/>
              </a:spcBef>
            </a:pPr>
            <a:r>
              <a:rPr lang="en-US" sz="4999" dirty="0" err="1" smtClean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Barış</a:t>
            </a:r>
            <a:r>
              <a:rPr lang="en-US" sz="4999" dirty="0" smtClean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konuşmacıları</a:t>
            </a:r>
            <a:r>
              <a:rPr lang="en-US" sz="4999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kendi</a:t>
            </a:r>
            <a:r>
              <a:rPr lang="en-US" sz="4999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grupları</a:t>
            </a:r>
            <a:r>
              <a:rPr lang="en-US" sz="4999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tarafından</a:t>
            </a:r>
            <a:r>
              <a:rPr lang="en-US" sz="4999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dışlanmışlar</a:t>
            </a:r>
            <a:r>
              <a:rPr lang="en-US" sz="4999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ve</a:t>
            </a:r>
            <a:r>
              <a:rPr lang="en-US" sz="4999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hain</a:t>
            </a:r>
            <a:r>
              <a:rPr lang="en-US" sz="4999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damgası</a:t>
            </a:r>
            <a:r>
              <a:rPr lang="en-US" sz="4999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4999" dirty="0" smtClean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y</a:t>
            </a:r>
            <a:r>
              <a:rPr lang="tr-TR" sz="4999" dirty="0" err="1" smtClean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iyo</a:t>
            </a:r>
            <a:r>
              <a:rPr lang="en-US" sz="4999" dirty="0" smtClean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r</a:t>
            </a:r>
            <a:r>
              <a:rPr lang="en-US" sz="4999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. </a:t>
            </a:r>
          </a:p>
          <a:p>
            <a:pPr algn="ctr">
              <a:lnSpc>
                <a:spcPts val="6999"/>
              </a:lnSpc>
              <a:spcBef>
                <a:spcPct val="0"/>
              </a:spcBef>
            </a:pPr>
            <a:endParaRPr lang="en-US" sz="4999" dirty="0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algn="ctr">
              <a:lnSpc>
                <a:spcPts val="6999"/>
              </a:lnSpc>
              <a:spcBef>
                <a:spcPct val="0"/>
              </a:spcBef>
            </a:pPr>
            <a:r>
              <a:rPr lang="en-US" sz="4999" dirty="0" err="1">
                <a:solidFill>
                  <a:srgbClr val="9E141F"/>
                </a:solidFill>
                <a:latin typeface="DM Sans"/>
                <a:ea typeface="DM Sans"/>
                <a:cs typeface="DM Sans"/>
                <a:sym typeface="DM Sans"/>
              </a:rPr>
              <a:t>Başarısız</a:t>
            </a:r>
            <a:r>
              <a:rPr lang="en-US" sz="4999" dirty="0">
                <a:solidFill>
                  <a:srgbClr val="9E141F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4999" dirty="0" err="1">
                <a:solidFill>
                  <a:srgbClr val="9E141F"/>
                </a:solidFill>
                <a:latin typeface="DM Sans"/>
                <a:ea typeface="DM Sans"/>
                <a:cs typeface="DM Sans"/>
                <a:sym typeface="DM Sans"/>
              </a:rPr>
              <a:t>olmuş</a:t>
            </a:r>
            <a:r>
              <a:rPr lang="en-US" sz="4999" dirty="0">
                <a:solidFill>
                  <a:srgbClr val="9E141F"/>
                </a:solidFill>
                <a:latin typeface="DM Sans"/>
                <a:ea typeface="DM Sans"/>
                <a:cs typeface="DM Sans"/>
                <a:sym typeface="DM Sans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6048134" flipH="1">
            <a:off x="1534045" y="-1672963"/>
            <a:ext cx="15136400" cy="15644858"/>
          </a:xfrm>
          <a:custGeom>
            <a:avLst/>
            <a:gdLst/>
            <a:ahLst/>
            <a:cxnLst/>
            <a:rect l="l" t="t" r="r" b="b"/>
            <a:pathLst>
              <a:path w="15136400" h="15644858">
                <a:moveTo>
                  <a:pt x="15136400" y="0"/>
                </a:moveTo>
                <a:lnTo>
                  <a:pt x="0" y="0"/>
                </a:lnTo>
                <a:lnTo>
                  <a:pt x="0" y="15644858"/>
                </a:lnTo>
                <a:lnTo>
                  <a:pt x="15136400" y="15644858"/>
                </a:lnTo>
                <a:lnTo>
                  <a:pt x="1513640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028700" y="1317624"/>
            <a:ext cx="16230600" cy="53860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99"/>
              </a:lnSpc>
              <a:spcBef>
                <a:spcPct val="0"/>
              </a:spcBef>
            </a:pPr>
            <a:r>
              <a:rPr lang="tr-TR" sz="4999" dirty="0" smtClean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K</a:t>
            </a:r>
            <a:r>
              <a:rPr lang="en-US" sz="4999" dirty="0" err="1" smtClean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işisel</a:t>
            </a:r>
            <a:r>
              <a:rPr lang="en-US" sz="4999" dirty="0" smtClean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4999" dirty="0" err="1" smtClean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rekabet</a:t>
            </a:r>
            <a:r>
              <a:rPr lang="tr-TR" sz="4999" dirty="0" smtClean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???</a:t>
            </a:r>
          </a:p>
          <a:p>
            <a:pPr algn="ctr">
              <a:lnSpc>
                <a:spcPts val="6999"/>
              </a:lnSpc>
              <a:spcBef>
                <a:spcPct val="0"/>
              </a:spcBef>
            </a:pPr>
            <a:endParaRPr lang="en-US" sz="4999" dirty="0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algn="ctr">
              <a:lnSpc>
                <a:spcPts val="6999"/>
              </a:lnSpc>
              <a:spcBef>
                <a:spcPct val="0"/>
              </a:spcBef>
            </a:pPr>
            <a:r>
              <a:rPr lang="tr-TR" sz="4999" dirty="0" smtClean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K</a:t>
            </a:r>
            <a:r>
              <a:rPr lang="en-US" sz="4999" dirty="0" err="1" smtClean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işisel</a:t>
            </a:r>
            <a:r>
              <a:rPr lang="en-US" sz="4999" dirty="0" smtClean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4999" dirty="0" err="1" smtClean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başarılar</a:t>
            </a:r>
            <a:r>
              <a:rPr lang="en-US" sz="4999" dirty="0" smtClean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, </a:t>
            </a:r>
            <a:r>
              <a:rPr lang="en-US" sz="4999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grubun</a:t>
            </a:r>
            <a:r>
              <a:rPr lang="en-US" sz="4999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başarısı</a:t>
            </a:r>
            <a:r>
              <a:rPr lang="en-US" sz="4999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olarak</a:t>
            </a:r>
            <a:r>
              <a:rPr lang="en-US" sz="4999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4999" dirty="0" err="1" smtClean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yansıtı</a:t>
            </a:r>
            <a:r>
              <a:rPr lang="tr-TR" sz="4999" dirty="0" err="1" smtClean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lıyor</a:t>
            </a:r>
            <a:r>
              <a:rPr lang="tr-TR" sz="4999" dirty="0" smtClean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.</a:t>
            </a:r>
            <a:endParaRPr lang="en-US" sz="4999" dirty="0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algn="ctr">
              <a:lnSpc>
                <a:spcPts val="6999"/>
              </a:lnSpc>
              <a:spcBef>
                <a:spcPct val="0"/>
              </a:spcBef>
            </a:pPr>
            <a:endParaRPr lang="en-US" sz="4999" dirty="0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algn="ctr">
              <a:lnSpc>
                <a:spcPts val="6999"/>
              </a:lnSpc>
              <a:spcBef>
                <a:spcPct val="0"/>
              </a:spcBef>
            </a:pPr>
            <a:r>
              <a:rPr lang="en-US" sz="4999" dirty="0" err="1">
                <a:solidFill>
                  <a:srgbClr val="9E141F"/>
                </a:solidFill>
                <a:latin typeface="DM Sans"/>
                <a:ea typeface="DM Sans"/>
                <a:cs typeface="DM Sans"/>
                <a:sym typeface="DM Sans"/>
              </a:rPr>
              <a:t>Başarısız</a:t>
            </a:r>
            <a:r>
              <a:rPr lang="en-US" sz="4999" dirty="0">
                <a:solidFill>
                  <a:srgbClr val="9E141F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4999" dirty="0" err="1">
                <a:solidFill>
                  <a:srgbClr val="9E141F"/>
                </a:solidFill>
                <a:latin typeface="DM Sans"/>
                <a:ea typeface="DM Sans"/>
                <a:cs typeface="DM Sans"/>
                <a:sym typeface="DM Sans"/>
              </a:rPr>
              <a:t>olmuş</a:t>
            </a:r>
            <a:r>
              <a:rPr lang="en-US" sz="4999" dirty="0">
                <a:solidFill>
                  <a:srgbClr val="9E141F"/>
                </a:solidFill>
                <a:latin typeface="DM Sans"/>
                <a:ea typeface="DM Sans"/>
                <a:cs typeface="DM Sans"/>
                <a:sym typeface="DM Sans"/>
              </a:rPr>
              <a:t>. </a:t>
            </a:r>
          </a:p>
          <a:p>
            <a:pPr algn="ctr">
              <a:lnSpc>
                <a:spcPts val="6999"/>
              </a:lnSpc>
              <a:spcBef>
                <a:spcPct val="0"/>
              </a:spcBef>
            </a:pPr>
            <a:endParaRPr lang="en-US" sz="4999" dirty="0">
              <a:solidFill>
                <a:srgbClr val="9E141F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6048134" flipH="1">
            <a:off x="1534045" y="-1866655"/>
            <a:ext cx="15136400" cy="15644858"/>
          </a:xfrm>
          <a:custGeom>
            <a:avLst/>
            <a:gdLst/>
            <a:ahLst/>
            <a:cxnLst/>
            <a:rect l="l" t="t" r="r" b="b"/>
            <a:pathLst>
              <a:path w="15136400" h="15644858">
                <a:moveTo>
                  <a:pt x="15136400" y="0"/>
                </a:moveTo>
                <a:lnTo>
                  <a:pt x="0" y="0"/>
                </a:lnTo>
                <a:lnTo>
                  <a:pt x="0" y="15644859"/>
                </a:lnTo>
                <a:lnTo>
                  <a:pt x="15136400" y="15644859"/>
                </a:lnTo>
                <a:lnTo>
                  <a:pt x="1513640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2676823" y="2897187"/>
            <a:ext cx="12934355" cy="43973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99"/>
              </a:lnSpc>
              <a:spcBef>
                <a:spcPct val="0"/>
              </a:spcBef>
            </a:pPr>
            <a:r>
              <a:rPr lang="en-US" sz="4999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Yemekleri paylaşmışlar.</a:t>
            </a:r>
          </a:p>
          <a:p>
            <a:pPr algn="ctr">
              <a:lnSpc>
                <a:spcPts val="6999"/>
              </a:lnSpc>
              <a:spcBef>
                <a:spcPct val="0"/>
              </a:spcBef>
            </a:pPr>
            <a:endParaRPr lang="en-US" sz="4999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algn="ctr">
              <a:lnSpc>
                <a:spcPts val="6999"/>
              </a:lnSpc>
              <a:spcBef>
                <a:spcPct val="0"/>
              </a:spcBef>
            </a:pPr>
            <a:r>
              <a:rPr lang="en-US" sz="4999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Bu yemek savaşlarına ve küfürlere yol açmış.</a:t>
            </a:r>
          </a:p>
          <a:p>
            <a:pPr algn="ctr">
              <a:lnSpc>
                <a:spcPts val="6999"/>
              </a:lnSpc>
              <a:spcBef>
                <a:spcPct val="0"/>
              </a:spcBef>
            </a:pPr>
            <a:endParaRPr lang="en-US" sz="4999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algn="ctr">
              <a:lnSpc>
                <a:spcPts val="6999"/>
              </a:lnSpc>
              <a:spcBef>
                <a:spcPct val="0"/>
              </a:spcBef>
            </a:pPr>
            <a:r>
              <a:rPr lang="en-US" sz="4999">
                <a:solidFill>
                  <a:srgbClr val="9E141F"/>
                </a:solidFill>
                <a:latin typeface="DM Sans"/>
                <a:ea typeface="DM Sans"/>
                <a:cs typeface="DM Sans"/>
                <a:sym typeface="DM Sans"/>
              </a:rPr>
              <a:t> Başarısız olmuş.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2204257"/>
            <a:ext cx="5376182" cy="7054043"/>
          </a:xfrm>
          <a:custGeom>
            <a:avLst/>
            <a:gdLst/>
            <a:ahLst/>
            <a:cxnLst/>
            <a:rect l="l" t="t" r="r" b="b"/>
            <a:pathLst>
              <a:path w="5376182" h="7054043">
                <a:moveTo>
                  <a:pt x="0" y="0"/>
                </a:moveTo>
                <a:lnTo>
                  <a:pt x="5376182" y="0"/>
                </a:lnTo>
                <a:lnTo>
                  <a:pt x="5376182" y="7054043"/>
                </a:lnTo>
                <a:lnTo>
                  <a:pt x="0" y="705404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221769" y="5143500"/>
            <a:ext cx="3419368" cy="4881408"/>
          </a:xfrm>
          <a:custGeom>
            <a:avLst/>
            <a:gdLst/>
            <a:ahLst/>
            <a:cxnLst/>
            <a:rect l="l" t="t" r="r" b="b"/>
            <a:pathLst>
              <a:path w="3419368" h="4881408">
                <a:moveTo>
                  <a:pt x="0" y="0"/>
                </a:moveTo>
                <a:lnTo>
                  <a:pt x="3419368" y="0"/>
                </a:lnTo>
                <a:lnTo>
                  <a:pt x="3419368" y="4881408"/>
                </a:lnTo>
                <a:lnTo>
                  <a:pt x="0" y="488140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5131" b="-5131"/>
            </a:stretch>
          </a:blipFill>
        </p:spPr>
      </p:sp>
      <p:sp>
        <p:nvSpPr>
          <p:cNvPr id="4" name="Freeform 4"/>
          <p:cNvSpPr/>
          <p:nvPr/>
        </p:nvSpPr>
        <p:spPr>
          <a:xfrm rot="2152296">
            <a:off x="10554543" y="-3785506"/>
            <a:ext cx="10173187" cy="10147754"/>
          </a:xfrm>
          <a:custGeom>
            <a:avLst/>
            <a:gdLst/>
            <a:ahLst/>
            <a:cxnLst/>
            <a:rect l="l" t="t" r="r" b="b"/>
            <a:pathLst>
              <a:path w="10173187" h="10147754">
                <a:moveTo>
                  <a:pt x="0" y="0"/>
                </a:moveTo>
                <a:lnTo>
                  <a:pt x="10173187" y="0"/>
                </a:lnTo>
                <a:lnTo>
                  <a:pt x="10173187" y="10147754"/>
                </a:lnTo>
                <a:lnTo>
                  <a:pt x="0" y="1014775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221769" y="0"/>
            <a:ext cx="3419368" cy="5143500"/>
          </a:xfrm>
          <a:custGeom>
            <a:avLst/>
            <a:gdLst/>
            <a:ahLst/>
            <a:cxnLst/>
            <a:rect l="l" t="t" r="r" b="b"/>
            <a:pathLst>
              <a:path w="3419368" h="5143500">
                <a:moveTo>
                  <a:pt x="0" y="0"/>
                </a:moveTo>
                <a:lnTo>
                  <a:pt x="3419368" y="0"/>
                </a:lnTo>
                <a:lnTo>
                  <a:pt x="3419368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375872" y="2571750"/>
            <a:ext cx="3874906" cy="1026465"/>
          </a:xfrm>
          <a:custGeom>
            <a:avLst/>
            <a:gdLst/>
            <a:ahLst/>
            <a:cxnLst/>
            <a:rect l="l" t="t" r="r" b="b"/>
            <a:pathLst>
              <a:path w="3874906" h="1026465">
                <a:moveTo>
                  <a:pt x="0" y="0"/>
                </a:moveTo>
                <a:lnTo>
                  <a:pt x="3874906" y="0"/>
                </a:lnTo>
                <a:lnTo>
                  <a:pt x="3874906" y="1026465"/>
                </a:lnTo>
                <a:lnTo>
                  <a:pt x="0" y="102646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7379083" y="6558589"/>
            <a:ext cx="3871695" cy="1025615"/>
          </a:xfrm>
          <a:custGeom>
            <a:avLst/>
            <a:gdLst/>
            <a:ahLst/>
            <a:cxnLst/>
            <a:rect l="l" t="t" r="r" b="b"/>
            <a:pathLst>
              <a:path w="3871695" h="1025615">
                <a:moveTo>
                  <a:pt x="0" y="0"/>
                </a:moveTo>
                <a:lnTo>
                  <a:pt x="3871695" y="0"/>
                </a:lnTo>
                <a:lnTo>
                  <a:pt x="3871695" y="1025615"/>
                </a:lnTo>
                <a:lnTo>
                  <a:pt x="0" y="102561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028700" y="1019175"/>
            <a:ext cx="9961820" cy="923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0"/>
              </a:lnSpc>
              <a:spcBef>
                <a:spcPct val="0"/>
              </a:spcBef>
            </a:pPr>
            <a:r>
              <a:rPr lang="en-US" sz="6000" b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Hemşeri Kayırması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6048134" flipH="1">
            <a:off x="1534045" y="-1759048"/>
            <a:ext cx="15136400" cy="15644858"/>
          </a:xfrm>
          <a:custGeom>
            <a:avLst/>
            <a:gdLst/>
            <a:ahLst/>
            <a:cxnLst/>
            <a:rect l="l" t="t" r="r" b="b"/>
            <a:pathLst>
              <a:path w="15136400" h="15644858">
                <a:moveTo>
                  <a:pt x="15136400" y="0"/>
                </a:moveTo>
                <a:lnTo>
                  <a:pt x="0" y="0"/>
                </a:lnTo>
                <a:lnTo>
                  <a:pt x="0" y="15644858"/>
                </a:lnTo>
                <a:lnTo>
                  <a:pt x="15136400" y="15644858"/>
                </a:lnTo>
                <a:lnTo>
                  <a:pt x="1513640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2879080" y="2897187"/>
            <a:ext cx="12529840" cy="43973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99"/>
              </a:lnSpc>
              <a:spcBef>
                <a:spcPct val="0"/>
              </a:spcBef>
            </a:pPr>
            <a:r>
              <a:rPr lang="en-US" sz="4999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Film paylaşmışlar, </a:t>
            </a:r>
          </a:p>
          <a:p>
            <a:pPr algn="ctr">
              <a:lnSpc>
                <a:spcPts val="6999"/>
              </a:lnSpc>
              <a:spcBef>
                <a:spcPct val="0"/>
              </a:spcBef>
            </a:pPr>
            <a:r>
              <a:rPr lang="en-US" sz="4999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Daha fazla kavga ve daha fazla küfür olmuş.</a:t>
            </a:r>
          </a:p>
          <a:p>
            <a:pPr algn="ctr">
              <a:lnSpc>
                <a:spcPts val="6999"/>
              </a:lnSpc>
              <a:spcBef>
                <a:spcPct val="0"/>
              </a:spcBef>
            </a:pPr>
            <a:endParaRPr lang="en-US" sz="4999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algn="ctr">
              <a:lnSpc>
                <a:spcPts val="6999"/>
              </a:lnSpc>
              <a:spcBef>
                <a:spcPct val="0"/>
              </a:spcBef>
            </a:pPr>
            <a:r>
              <a:rPr lang="en-US" sz="4999">
                <a:solidFill>
                  <a:srgbClr val="9E141F"/>
                </a:solidFill>
                <a:latin typeface="DM Sans"/>
                <a:ea typeface="DM Sans"/>
                <a:cs typeface="DM Sans"/>
                <a:sym typeface="DM Sans"/>
              </a:rPr>
              <a:t>Başarısız olmuş. </a:t>
            </a:r>
          </a:p>
          <a:p>
            <a:pPr algn="ctr">
              <a:lnSpc>
                <a:spcPts val="6999"/>
              </a:lnSpc>
              <a:spcBef>
                <a:spcPct val="0"/>
              </a:spcBef>
            </a:pPr>
            <a:endParaRPr lang="en-US" sz="4999">
              <a:solidFill>
                <a:srgbClr val="9E141F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6048134" flipH="1">
            <a:off x="1534045" y="-1586879"/>
            <a:ext cx="15136400" cy="15644858"/>
          </a:xfrm>
          <a:custGeom>
            <a:avLst/>
            <a:gdLst/>
            <a:ahLst/>
            <a:cxnLst/>
            <a:rect l="l" t="t" r="r" b="b"/>
            <a:pathLst>
              <a:path w="15136400" h="15644858">
                <a:moveTo>
                  <a:pt x="15136400" y="0"/>
                </a:moveTo>
                <a:lnTo>
                  <a:pt x="0" y="0"/>
                </a:lnTo>
                <a:lnTo>
                  <a:pt x="0" y="15644859"/>
                </a:lnTo>
                <a:lnTo>
                  <a:pt x="15136400" y="15644859"/>
                </a:lnTo>
                <a:lnTo>
                  <a:pt x="1513640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028700" y="2897187"/>
            <a:ext cx="16230600" cy="44884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99"/>
              </a:lnSpc>
              <a:spcBef>
                <a:spcPct val="0"/>
              </a:spcBef>
            </a:pPr>
            <a:r>
              <a:rPr lang="en-US" sz="4999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Fişeklerle</a:t>
            </a:r>
            <a:r>
              <a:rPr lang="en-US" sz="4999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eğlenmişler</a:t>
            </a:r>
            <a:r>
              <a:rPr lang="en-US" sz="4999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. </a:t>
            </a:r>
          </a:p>
          <a:p>
            <a:pPr algn="ctr">
              <a:lnSpc>
                <a:spcPts val="6999"/>
              </a:lnSpc>
              <a:spcBef>
                <a:spcPct val="0"/>
              </a:spcBef>
            </a:pPr>
            <a:r>
              <a:rPr lang="tr-TR" sz="4999" dirty="0" smtClean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D</a:t>
            </a:r>
            <a:r>
              <a:rPr lang="en-US" sz="4999" dirty="0" err="1" smtClean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eneyi</a:t>
            </a:r>
            <a:r>
              <a:rPr lang="en-US" sz="4999" dirty="0" smtClean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sonuna</a:t>
            </a:r>
            <a:r>
              <a:rPr lang="en-US" sz="4999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4999" dirty="0" err="1" smtClean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yaklaştıra</a:t>
            </a:r>
            <a:r>
              <a:rPr lang="tr-TR" sz="4999" dirty="0" smtClean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bilecek</a:t>
            </a:r>
            <a:r>
              <a:rPr lang="en-US" sz="4999" dirty="0" smtClean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kötü</a:t>
            </a:r>
            <a:r>
              <a:rPr lang="en-US" sz="4999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sonuçlar</a:t>
            </a:r>
            <a:r>
              <a:rPr lang="en-US" sz="4999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4999" dirty="0" err="1" smtClean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doğu</a:t>
            </a:r>
            <a:r>
              <a:rPr lang="tr-TR" sz="4999" dirty="0" smtClean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yor</a:t>
            </a:r>
            <a:r>
              <a:rPr lang="en-US" sz="4999" dirty="0" smtClean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.</a:t>
            </a:r>
            <a:endParaRPr lang="en-US" sz="4999" dirty="0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algn="ctr">
              <a:lnSpc>
                <a:spcPts val="6999"/>
              </a:lnSpc>
              <a:spcBef>
                <a:spcPct val="0"/>
              </a:spcBef>
            </a:pPr>
            <a:r>
              <a:rPr lang="en-US" sz="4999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</a:p>
          <a:p>
            <a:pPr algn="ctr">
              <a:lnSpc>
                <a:spcPts val="6999"/>
              </a:lnSpc>
              <a:spcBef>
                <a:spcPct val="0"/>
              </a:spcBef>
            </a:pPr>
            <a:r>
              <a:rPr lang="en-US" sz="4999" dirty="0" err="1">
                <a:solidFill>
                  <a:srgbClr val="9E141F"/>
                </a:solidFill>
                <a:latin typeface="DM Sans"/>
                <a:ea typeface="DM Sans"/>
                <a:cs typeface="DM Sans"/>
                <a:sym typeface="DM Sans"/>
              </a:rPr>
              <a:t>Başarısız</a:t>
            </a:r>
            <a:r>
              <a:rPr lang="en-US" sz="4999" dirty="0">
                <a:solidFill>
                  <a:srgbClr val="9E141F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4999" dirty="0" err="1">
                <a:solidFill>
                  <a:srgbClr val="9E141F"/>
                </a:solidFill>
                <a:latin typeface="DM Sans"/>
                <a:ea typeface="DM Sans"/>
                <a:cs typeface="DM Sans"/>
                <a:sym typeface="DM Sans"/>
              </a:rPr>
              <a:t>olmuş</a:t>
            </a:r>
            <a:r>
              <a:rPr lang="en-US" sz="4999" dirty="0">
                <a:solidFill>
                  <a:srgbClr val="9E141F"/>
                </a:solidFill>
                <a:latin typeface="DM Sans"/>
                <a:ea typeface="DM Sans"/>
                <a:cs typeface="DM Sans"/>
                <a:sym typeface="DM Sans"/>
              </a:rPr>
              <a:t>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6048134" flipH="1">
            <a:off x="1534045" y="-1672963"/>
            <a:ext cx="15136400" cy="15644858"/>
          </a:xfrm>
          <a:custGeom>
            <a:avLst/>
            <a:gdLst/>
            <a:ahLst/>
            <a:cxnLst/>
            <a:rect l="l" t="t" r="r" b="b"/>
            <a:pathLst>
              <a:path w="15136400" h="15644858">
                <a:moveTo>
                  <a:pt x="15136400" y="0"/>
                </a:moveTo>
                <a:lnTo>
                  <a:pt x="0" y="0"/>
                </a:lnTo>
                <a:lnTo>
                  <a:pt x="0" y="15644858"/>
                </a:lnTo>
                <a:lnTo>
                  <a:pt x="15136400" y="15644858"/>
                </a:lnTo>
                <a:lnTo>
                  <a:pt x="1513640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986945" y="2794000"/>
            <a:ext cx="16230600" cy="46037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99"/>
              </a:lnSpc>
            </a:pPr>
            <a:r>
              <a:rPr lang="en-US" sz="4999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Kardeşçe bir sevgi aşılaması ve vaaz vermesi için bir din adamı getirmişler. </a:t>
            </a:r>
          </a:p>
          <a:p>
            <a:pPr algn="ctr">
              <a:lnSpc>
                <a:spcPts val="6999"/>
              </a:lnSpc>
            </a:pPr>
            <a:endParaRPr lang="en-US" sz="4999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algn="ctr">
              <a:lnSpc>
                <a:spcPts val="6999"/>
              </a:lnSpc>
            </a:pPr>
            <a:r>
              <a:rPr lang="en-US" sz="4999">
                <a:solidFill>
                  <a:srgbClr val="9E141F"/>
                </a:solidFill>
                <a:latin typeface="DM Sans"/>
                <a:ea typeface="DM Sans"/>
                <a:cs typeface="DM Sans"/>
                <a:sym typeface="DM Sans"/>
              </a:rPr>
              <a:t>Vaazlar tamamen başarısız olmuş. </a:t>
            </a:r>
          </a:p>
          <a:p>
            <a:pPr algn="ctr">
              <a:lnSpc>
                <a:spcPts val="4200"/>
              </a:lnSpc>
            </a:pPr>
            <a:endParaRPr lang="en-US" sz="4999">
              <a:solidFill>
                <a:srgbClr val="9E141F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algn="ctr">
              <a:lnSpc>
                <a:spcPts val="4200"/>
              </a:lnSpc>
              <a:spcBef>
                <a:spcPct val="0"/>
              </a:spcBef>
            </a:pPr>
            <a:endParaRPr lang="en-US" sz="4999">
              <a:solidFill>
                <a:srgbClr val="9E141F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6048134" flipH="1">
            <a:off x="1534045" y="-1672963"/>
            <a:ext cx="15136400" cy="15644858"/>
          </a:xfrm>
          <a:custGeom>
            <a:avLst/>
            <a:gdLst/>
            <a:ahLst/>
            <a:cxnLst/>
            <a:rect l="l" t="t" r="r" b="b"/>
            <a:pathLst>
              <a:path w="15136400" h="15644858">
                <a:moveTo>
                  <a:pt x="15136400" y="0"/>
                </a:moveTo>
                <a:lnTo>
                  <a:pt x="0" y="0"/>
                </a:lnTo>
                <a:lnTo>
                  <a:pt x="0" y="15644858"/>
                </a:lnTo>
                <a:lnTo>
                  <a:pt x="15136400" y="15644858"/>
                </a:lnTo>
                <a:lnTo>
                  <a:pt x="1513640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028700" y="2011362"/>
            <a:ext cx="16230600" cy="70548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99"/>
              </a:lnSpc>
              <a:spcBef>
                <a:spcPct val="0"/>
              </a:spcBef>
            </a:pPr>
            <a:r>
              <a:rPr lang="en-US" sz="4999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Din </a:t>
            </a:r>
            <a:r>
              <a:rPr lang="en-US" sz="4999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adamına</a:t>
            </a:r>
            <a:r>
              <a:rPr lang="en-US" sz="4999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oldukça</a:t>
            </a:r>
            <a:r>
              <a:rPr lang="en-US" sz="4999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saygı</a:t>
            </a:r>
            <a:r>
              <a:rPr lang="en-US" sz="4999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duymuşlar</a:t>
            </a:r>
            <a:r>
              <a:rPr lang="en-US" sz="4999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fakat</a:t>
            </a:r>
            <a:r>
              <a:rPr lang="en-US" sz="4999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çıkardıkları</a:t>
            </a:r>
            <a:r>
              <a:rPr lang="en-US" sz="4999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sonuç</a:t>
            </a:r>
            <a:r>
              <a:rPr lang="en-US" sz="4999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“</a:t>
            </a:r>
            <a:r>
              <a:rPr lang="en-US" sz="4999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Komşumu</a:t>
            </a:r>
            <a:r>
              <a:rPr lang="en-US" sz="4999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sevmeyi</a:t>
            </a:r>
            <a:r>
              <a:rPr lang="en-US" sz="4999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öğrenmeliyim</a:t>
            </a:r>
            <a:r>
              <a:rPr lang="en-US" sz="4999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” </a:t>
            </a:r>
            <a:r>
              <a:rPr lang="en-US" sz="4999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olmuş</a:t>
            </a:r>
            <a:r>
              <a:rPr lang="en-US" sz="4999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. </a:t>
            </a:r>
          </a:p>
          <a:p>
            <a:pPr algn="ctr">
              <a:lnSpc>
                <a:spcPts val="6999"/>
              </a:lnSpc>
              <a:spcBef>
                <a:spcPct val="0"/>
              </a:spcBef>
            </a:pPr>
            <a:endParaRPr lang="en-US" sz="4999" dirty="0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algn="ctr">
              <a:lnSpc>
                <a:spcPts val="6999"/>
              </a:lnSpc>
              <a:spcBef>
                <a:spcPct val="0"/>
              </a:spcBef>
            </a:pPr>
            <a:r>
              <a:rPr lang="en-US" sz="4999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Eğer</a:t>
            </a:r>
            <a:r>
              <a:rPr lang="en-US" sz="4999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Fare </a:t>
            </a:r>
            <a:r>
              <a:rPr lang="en-US" sz="4999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Avcılarındansam</a:t>
            </a:r>
            <a:r>
              <a:rPr lang="en-US" sz="4999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komşum</a:t>
            </a:r>
            <a:r>
              <a:rPr lang="en-US" sz="4999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olan</a:t>
            </a:r>
            <a:r>
              <a:rPr lang="en-US" sz="4999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Fare </a:t>
            </a:r>
            <a:r>
              <a:rPr lang="en-US" sz="4999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Avcıları</a:t>
            </a:r>
            <a:r>
              <a:rPr lang="en-US" sz="4999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üyesini</a:t>
            </a:r>
            <a:r>
              <a:rPr lang="en-US" sz="4999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bir</a:t>
            </a:r>
            <a:r>
              <a:rPr lang="en-US" sz="4999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birey</a:t>
            </a:r>
            <a:r>
              <a:rPr lang="en-US" sz="4999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olarak</a:t>
            </a:r>
            <a:r>
              <a:rPr lang="en-US" sz="4999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sevmeliyim</a:t>
            </a:r>
            <a:r>
              <a:rPr lang="en-US" sz="4999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. Bu </a:t>
            </a:r>
            <a:r>
              <a:rPr lang="en-US" sz="4999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sevgi</a:t>
            </a:r>
            <a:r>
              <a:rPr lang="en-US" sz="4999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. </a:t>
            </a:r>
            <a:r>
              <a:rPr lang="en-US" sz="4999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Pis</a:t>
            </a:r>
            <a:r>
              <a:rPr lang="en-US" sz="4999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Kartallar</a:t>
            </a:r>
            <a:r>
              <a:rPr lang="en-US" sz="4999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gibi</a:t>
            </a:r>
            <a:r>
              <a:rPr lang="en-US" sz="4999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değil</a:t>
            </a:r>
            <a:r>
              <a:rPr lang="en-US" sz="4999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.</a:t>
            </a:r>
          </a:p>
          <a:p>
            <a:pPr algn="ctr">
              <a:lnSpc>
                <a:spcPts val="6999"/>
              </a:lnSpc>
              <a:spcBef>
                <a:spcPct val="0"/>
              </a:spcBef>
            </a:pPr>
            <a:endParaRPr lang="en-US" sz="4999" dirty="0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algn="ctr">
              <a:lnSpc>
                <a:spcPts val="6999"/>
              </a:lnSpc>
              <a:spcBef>
                <a:spcPct val="0"/>
              </a:spcBef>
            </a:pPr>
            <a:r>
              <a:rPr lang="en-US" sz="4999" dirty="0" err="1">
                <a:solidFill>
                  <a:srgbClr val="9E141F"/>
                </a:solidFill>
                <a:latin typeface="DM Sans"/>
                <a:ea typeface="DM Sans"/>
                <a:cs typeface="DM Sans"/>
                <a:sym typeface="DM Sans"/>
              </a:rPr>
              <a:t>Başarısız</a:t>
            </a:r>
            <a:r>
              <a:rPr lang="en-US" sz="4999" dirty="0">
                <a:solidFill>
                  <a:srgbClr val="9E141F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4999" dirty="0" err="1">
                <a:solidFill>
                  <a:srgbClr val="9E141F"/>
                </a:solidFill>
                <a:latin typeface="DM Sans"/>
                <a:ea typeface="DM Sans"/>
                <a:cs typeface="DM Sans"/>
                <a:sym typeface="DM Sans"/>
              </a:rPr>
              <a:t>olmuş</a:t>
            </a:r>
            <a:r>
              <a:rPr lang="en-US" sz="4999" dirty="0">
                <a:solidFill>
                  <a:srgbClr val="9E141F"/>
                </a:solidFill>
                <a:latin typeface="DM Sans"/>
                <a:ea typeface="DM Sans"/>
                <a:cs typeface="DM Sans"/>
                <a:sym typeface="DM Sans"/>
              </a:rPr>
              <a:t>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6048134" flipH="1">
            <a:off x="1534045" y="-1672963"/>
            <a:ext cx="15136400" cy="15644858"/>
          </a:xfrm>
          <a:custGeom>
            <a:avLst/>
            <a:gdLst/>
            <a:ahLst/>
            <a:cxnLst/>
            <a:rect l="l" t="t" r="r" b="b"/>
            <a:pathLst>
              <a:path w="15136400" h="15644858">
                <a:moveTo>
                  <a:pt x="15136400" y="0"/>
                </a:moveTo>
                <a:lnTo>
                  <a:pt x="0" y="0"/>
                </a:lnTo>
                <a:lnTo>
                  <a:pt x="0" y="15644858"/>
                </a:lnTo>
                <a:lnTo>
                  <a:pt x="15136400" y="15644858"/>
                </a:lnTo>
                <a:lnTo>
                  <a:pt x="1513640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028700" y="4810125"/>
            <a:ext cx="16230600" cy="17494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99"/>
              </a:lnSpc>
              <a:spcBef>
                <a:spcPct val="0"/>
              </a:spcBef>
            </a:pPr>
            <a:r>
              <a:rPr lang="en-US" sz="4999">
                <a:solidFill>
                  <a:srgbClr val="9E141F"/>
                </a:solidFill>
                <a:latin typeface="HK Modular"/>
                <a:ea typeface="HK Modular"/>
                <a:cs typeface="HK Modular"/>
                <a:sym typeface="HK Modular"/>
              </a:rPr>
              <a:t>Kullanılan yöntemlerin hepsi başarısız!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6048134" flipH="1">
            <a:off x="1534045" y="-1672963"/>
            <a:ext cx="15136400" cy="15644858"/>
          </a:xfrm>
          <a:custGeom>
            <a:avLst/>
            <a:gdLst/>
            <a:ahLst/>
            <a:cxnLst/>
            <a:rect l="l" t="t" r="r" b="b"/>
            <a:pathLst>
              <a:path w="15136400" h="15644858">
                <a:moveTo>
                  <a:pt x="15136400" y="0"/>
                </a:moveTo>
                <a:lnTo>
                  <a:pt x="0" y="0"/>
                </a:lnTo>
                <a:lnTo>
                  <a:pt x="0" y="15644858"/>
                </a:lnTo>
                <a:lnTo>
                  <a:pt x="15136400" y="15644858"/>
                </a:lnTo>
                <a:lnTo>
                  <a:pt x="1513640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028700" y="3486150"/>
            <a:ext cx="16230600" cy="35115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99"/>
              </a:lnSpc>
              <a:spcBef>
                <a:spcPct val="0"/>
              </a:spcBef>
            </a:pPr>
            <a:r>
              <a:rPr lang="en-US" sz="4999">
                <a:solidFill>
                  <a:srgbClr val="9E141F"/>
                </a:solidFill>
                <a:latin typeface="DM Sans"/>
                <a:ea typeface="DM Sans"/>
                <a:cs typeface="DM Sans"/>
                <a:sym typeface="DM Sans"/>
              </a:rPr>
              <a:t>İşe yarayan:</a:t>
            </a:r>
          </a:p>
          <a:p>
            <a:pPr algn="ctr">
              <a:lnSpc>
                <a:spcPts val="6999"/>
              </a:lnSpc>
              <a:spcBef>
                <a:spcPct val="0"/>
              </a:spcBef>
            </a:pPr>
            <a:endParaRPr lang="en-US" sz="4999">
              <a:solidFill>
                <a:srgbClr val="9E141F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algn="ctr">
              <a:lnSpc>
                <a:spcPts val="6999"/>
              </a:lnSpc>
              <a:spcBef>
                <a:spcPct val="0"/>
              </a:spcBef>
            </a:pPr>
            <a:r>
              <a:rPr lang="en-US" sz="4999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Tüm çocuklara kampa giden su yolunun kesildiğini söylemiş ve hepsinin kampı koruması gerekmiş.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6048134" flipH="1">
            <a:off x="1534045" y="-1513164"/>
            <a:ext cx="15136400" cy="15644858"/>
          </a:xfrm>
          <a:custGeom>
            <a:avLst/>
            <a:gdLst/>
            <a:ahLst/>
            <a:cxnLst/>
            <a:rect l="l" t="t" r="r" b="b"/>
            <a:pathLst>
              <a:path w="15136400" h="15644858">
                <a:moveTo>
                  <a:pt x="15136400" y="0"/>
                </a:moveTo>
                <a:lnTo>
                  <a:pt x="0" y="0"/>
                </a:lnTo>
                <a:lnTo>
                  <a:pt x="0" y="15644859"/>
                </a:lnTo>
                <a:lnTo>
                  <a:pt x="15136400" y="15644859"/>
                </a:lnTo>
                <a:lnTo>
                  <a:pt x="1513640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3078435" y="4819650"/>
            <a:ext cx="12131129" cy="26257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99"/>
              </a:lnSpc>
              <a:spcBef>
                <a:spcPct val="0"/>
              </a:spcBef>
            </a:pPr>
            <a:r>
              <a:rPr lang="en-US" sz="4999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Bu durum uygun bir ortak hedef yaratmış.</a:t>
            </a:r>
          </a:p>
          <a:p>
            <a:pPr algn="ctr">
              <a:lnSpc>
                <a:spcPts val="6999"/>
              </a:lnSpc>
              <a:spcBef>
                <a:spcPct val="0"/>
              </a:spcBef>
            </a:pPr>
            <a:endParaRPr lang="en-US" sz="4999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algn="ctr">
              <a:lnSpc>
                <a:spcPts val="6999"/>
              </a:lnSpc>
              <a:spcBef>
                <a:spcPct val="0"/>
              </a:spcBef>
            </a:pPr>
            <a:r>
              <a:rPr lang="en-US" sz="4999">
                <a:solidFill>
                  <a:srgbClr val="9E141F"/>
                </a:solidFill>
                <a:latin typeface="DM Sans"/>
                <a:ea typeface="DM Sans"/>
                <a:cs typeface="DM Sans"/>
                <a:sym typeface="DM Sans"/>
              </a:rPr>
              <a:t> (Ortak bir düşman)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152296">
            <a:off x="10000411" y="-4045177"/>
            <a:ext cx="10173187" cy="10147754"/>
          </a:xfrm>
          <a:custGeom>
            <a:avLst/>
            <a:gdLst/>
            <a:ahLst/>
            <a:cxnLst/>
            <a:rect l="l" t="t" r="r" b="b"/>
            <a:pathLst>
              <a:path w="10173187" h="10147754">
                <a:moveTo>
                  <a:pt x="0" y="0"/>
                </a:moveTo>
                <a:lnTo>
                  <a:pt x="10173187" y="0"/>
                </a:lnTo>
                <a:lnTo>
                  <a:pt x="10173187" y="10147754"/>
                </a:lnTo>
                <a:lnTo>
                  <a:pt x="0" y="1014775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721385" y="6860202"/>
            <a:ext cx="4845230" cy="3426798"/>
          </a:xfrm>
          <a:custGeom>
            <a:avLst/>
            <a:gdLst/>
            <a:ahLst/>
            <a:cxnLst/>
            <a:rect l="l" t="t" r="r" b="b"/>
            <a:pathLst>
              <a:path w="4845230" h="3426798">
                <a:moveTo>
                  <a:pt x="0" y="0"/>
                </a:moveTo>
                <a:lnTo>
                  <a:pt x="4845230" y="0"/>
                </a:lnTo>
                <a:lnTo>
                  <a:pt x="4845230" y="3426798"/>
                </a:lnTo>
                <a:lnTo>
                  <a:pt x="0" y="342679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022" b="-3022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3200995" y="3783012"/>
            <a:ext cx="11886009" cy="26257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99"/>
              </a:lnSpc>
              <a:spcBef>
                <a:spcPct val="0"/>
              </a:spcBef>
            </a:pPr>
            <a:r>
              <a:rPr lang="en-US" sz="4999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Hırsızlar Mağarası Deneyi’ne göre </a:t>
            </a:r>
          </a:p>
          <a:p>
            <a:pPr algn="ctr">
              <a:lnSpc>
                <a:spcPts val="6999"/>
              </a:lnSpc>
              <a:spcBef>
                <a:spcPct val="0"/>
              </a:spcBef>
            </a:pPr>
            <a:endParaRPr lang="en-US" sz="4999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algn="ctr">
              <a:lnSpc>
                <a:spcPts val="6999"/>
              </a:lnSpc>
              <a:spcBef>
                <a:spcPct val="0"/>
              </a:spcBef>
            </a:pPr>
            <a:r>
              <a:rPr lang="en-US" sz="4999">
                <a:solidFill>
                  <a:srgbClr val="9E141F"/>
                </a:solidFill>
                <a:latin typeface="HK Modular"/>
                <a:ea typeface="HK Modular"/>
                <a:cs typeface="HK Modular"/>
                <a:sym typeface="HK Modular"/>
              </a:rPr>
              <a:t>Dünya barışı mümkündür.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152296">
            <a:off x="10000411" y="-4045177"/>
            <a:ext cx="10173187" cy="10147754"/>
          </a:xfrm>
          <a:custGeom>
            <a:avLst/>
            <a:gdLst/>
            <a:ahLst/>
            <a:cxnLst/>
            <a:rect l="l" t="t" r="r" b="b"/>
            <a:pathLst>
              <a:path w="10173187" h="10147754">
                <a:moveTo>
                  <a:pt x="0" y="0"/>
                </a:moveTo>
                <a:lnTo>
                  <a:pt x="10173187" y="0"/>
                </a:lnTo>
                <a:lnTo>
                  <a:pt x="10173187" y="10147754"/>
                </a:lnTo>
                <a:lnTo>
                  <a:pt x="0" y="1014775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299798" y="1028700"/>
            <a:ext cx="7688404" cy="4324727"/>
          </a:xfrm>
          <a:custGeom>
            <a:avLst/>
            <a:gdLst/>
            <a:ahLst/>
            <a:cxnLst/>
            <a:rect l="l" t="t" r="r" b="b"/>
            <a:pathLst>
              <a:path w="7688404" h="4324727">
                <a:moveTo>
                  <a:pt x="0" y="0"/>
                </a:moveTo>
                <a:lnTo>
                  <a:pt x="7688404" y="0"/>
                </a:lnTo>
                <a:lnTo>
                  <a:pt x="7688404" y="4324727"/>
                </a:lnTo>
                <a:lnTo>
                  <a:pt x="0" y="432472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028700" y="6380920"/>
            <a:ext cx="16230600" cy="17399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99"/>
              </a:lnSpc>
              <a:spcBef>
                <a:spcPct val="0"/>
              </a:spcBef>
            </a:pPr>
            <a:r>
              <a:rPr lang="en-US" sz="4999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Savaşan tüm ülkelere ve dinlere uzaylı saldırısı altında olduğumuz uyarısı vermek dünya barışını sağlar.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6048134" flipH="1">
            <a:off x="1575800" y="-1340994"/>
            <a:ext cx="15136400" cy="15644858"/>
          </a:xfrm>
          <a:custGeom>
            <a:avLst/>
            <a:gdLst/>
            <a:ahLst/>
            <a:cxnLst/>
            <a:rect l="l" t="t" r="r" b="b"/>
            <a:pathLst>
              <a:path w="15136400" h="15644858">
                <a:moveTo>
                  <a:pt x="15136400" y="0"/>
                </a:moveTo>
                <a:lnTo>
                  <a:pt x="0" y="0"/>
                </a:lnTo>
                <a:lnTo>
                  <a:pt x="0" y="15644858"/>
                </a:lnTo>
                <a:lnTo>
                  <a:pt x="15136400" y="15644858"/>
                </a:lnTo>
                <a:lnTo>
                  <a:pt x="1513640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028700" y="165099"/>
            <a:ext cx="5866954" cy="8636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99"/>
              </a:lnSpc>
              <a:spcBef>
                <a:spcPct val="0"/>
              </a:spcBef>
            </a:pPr>
            <a:r>
              <a:rPr lang="en-US" sz="4999">
                <a:solidFill>
                  <a:srgbClr val="000000"/>
                </a:solidFill>
                <a:latin typeface="HK Modular"/>
                <a:ea typeface="HK Modular"/>
                <a:cs typeface="HK Modular"/>
                <a:sym typeface="HK Modular"/>
              </a:rPr>
              <a:t>Ordu Örneği</a:t>
            </a:r>
          </a:p>
        </p:txBody>
      </p:sp>
      <p:sp>
        <p:nvSpPr>
          <p:cNvPr id="4" name="Freeform 4"/>
          <p:cNvSpPr/>
          <p:nvPr/>
        </p:nvSpPr>
        <p:spPr>
          <a:xfrm rot="6048134" flipH="1">
            <a:off x="588855" y="-1556206"/>
            <a:ext cx="15136400" cy="15644858"/>
          </a:xfrm>
          <a:custGeom>
            <a:avLst/>
            <a:gdLst/>
            <a:ahLst/>
            <a:cxnLst/>
            <a:rect l="l" t="t" r="r" b="b"/>
            <a:pathLst>
              <a:path w="15136400" h="15644858">
                <a:moveTo>
                  <a:pt x="15136400" y="0"/>
                </a:moveTo>
                <a:lnTo>
                  <a:pt x="0" y="0"/>
                </a:lnTo>
                <a:lnTo>
                  <a:pt x="0" y="15644858"/>
                </a:lnTo>
                <a:lnTo>
                  <a:pt x="15136400" y="15644858"/>
                </a:lnTo>
                <a:lnTo>
                  <a:pt x="1513640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081636" y="1184568"/>
            <a:ext cx="12124729" cy="8073732"/>
          </a:xfrm>
          <a:custGeom>
            <a:avLst/>
            <a:gdLst/>
            <a:ahLst/>
            <a:cxnLst/>
            <a:rect l="l" t="t" r="r" b="b"/>
            <a:pathLst>
              <a:path w="12124729" h="8073732">
                <a:moveTo>
                  <a:pt x="0" y="0"/>
                </a:moveTo>
                <a:lnTo>
                  <a:pt x="12124728" y="0"/>
                </a:lnTo>
                <a:lnTo>
                  <a:pt x="12124728" y="8073732"/>
                </a:lnTo>
                <a:lnTo>
                  <a:pt x="0" y="807373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2453320"/>
            <a:ext cx="16230600" cy="6228493"/>
          </a:xfrm>
          <a:custGeom>
            <a:avLst/>
            <a:gdLst/>
            <a:ahLst/>
            <a:cxnLst/>
            <a:rect l="l" t="t" r="r" b="b"/>
            <a:pathLst>
              <a:path w="16230600" h="6228493">
                <a:moveTo>
                  <a:pt x="0" y="0"/>
                </a:moveTo>
                <a:lnTo>
                  <a:pt x="16230600" y="0"/>
                </a:lnTo>
                <a:lnTo>
                  <a:pt x="16230600" y="6228493"/>
                </a:lnTo>
                <a:lnTo>
                  <a:pt x="0" y="622849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AutoShape 3"/>
          <p:cNvSpPr/>
          <p:nvPr/>
        </p:nvSpPr>
        <p:spPr>
          <a:xfrm rot="-5400000">
            <a:off x="3068065" y="5138738"/>
            <a:ext cx="7590766" cy="0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TextBox 4"/>
          <p:cNvSpPr txBox="1"/>
          <p:nvPr/>
        </p:nvSpPr>
        <p:spPr>
          <a:xfrm>
            <a:off x="1235267" y="1926636"/>
            <a:ext cx="4508438" cy="1838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0"/>
              </a:lnSpc>
              <a:spcBef>
                <a:spcPct val="0"/>
              </a:spcBef>
            </a:pPr>
            <a:r>
              <a:rPr lang="en-US" sz="6000" b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Hemşeri Kayırması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6830791" y="2845798"/>
            <a:ext cx="11424552" cy="41934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00"/>
              </a:lnSpc>
            </a:pPr>
            <a:r>
              <a:rPr lang="en-US" sz="3000" b="1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Bir</a:t>
            </a:r>
            <a:r>
              <a:rPr lang="en-US" sz="3000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şempanzeyi</a:t>
            </a:r>
            <a:r>
              <a:rPr lang="en-US" sz="3000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, </a:t>
            </a:r>
            <a:r>
              <a:rPr lang="en-US" sz="3000" b="1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içinde</a:t>
            </a:r>
            <a:r>
              <a:rPr lang="en-US" sz="3000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kaldıraç</a:t>
            </a:r>
            <a:r>
              <a:rPr lang="en-US" sz="3000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olan</a:t>
            </a:r>
            <a:r>
              <a:rPr lang="en-US" sz="3000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bir</a:t>
            </a:r>
            <a:r>
              <a:rPr lang="en-US" sz="3000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odaya</a:t>
            </a:r>
            <a:r>
              <a:rPr lang="en-US" sz="3000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koyuyorlar</a:t>
            </a:r>
            <a:r>
              <a:rPr lang="en-US" sz="3000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. </a:t>
            </a:r>
          </a:p>
          <a:p>
            <a:pPr algn="l">
              <a:lnSpc>
                <a:spcPts val="3600"/>
              </a:lnSpc>
            </a:pPr>
            <a:endParaRPr lang="en-US" sz="3000" b="1" dirty="0">
              <a:solidFill>
                <a:srgbClr val="00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l">
              <a:lnSpc>
                <a:spcPts val="3600"/>
              </a:lnSpc>
            </a:pPr>
            <a:r>
              <a:rPr lang="en-US" sz="3000" b="1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Şempanze</a:t>
            </a:r>
            <a:r>
              <a:rPr lang="en-US" sz="3000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uzun</a:t>
            </a:r>
            <a:r>
              <a:rPr lang="en-US" sz="3000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süre</a:t>
            </a:r>
            <a:r>
              <a:rPr lang="en-US" sz="3000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aç</a:t>
            </a:r>
            <a:r>
              <a:rPr lang="en-US" sz="3000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kalarak</a:t>
            </a:r>
            <a:r>
              <a:rPr lang="en-US" sz="3000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diğer</a:t>
            </a:r>
            <a:r>
              <a:rPr lang="en-US" sz="3000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şempanzenin</a:t>
            </a:r>
            <a:r>
              <a:rPr lang="en-US" sz="3000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acı</a:t>
            </a:r>
            <a:r>
              <a:rPr lang="en-US" sz="3000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çekmesini</a:t>
            </a:r>
            <a:r>
              <a:rPr lang="en-US" sz="3000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önlüyor</a:t>
            </a:r>
            <a:r>
              <a:rPr lang="en-US" sz="3000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. Bu, </a:t>
            </a:r>
            <a:r>
              <a:rPr lang="en-US" sz="3000" b="1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türler</a:t>
            </a:r>
            <a:r>
              <a:rPr lang="en-US" sz="3000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arası</a:t>
            </a:r>
            <a:r>
              <a:rPr lang="en-US" sz="3000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geçerli</a:t>
            </a:r>
            <a:r>
              <a:rPr lang="en-US" sz="3000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. </a:t>
            </a:r>
          </a:p>
          <a:p>
            <a:pPr algn="l">
              <a:lnSpc>
                <a:spcPts val="3600"/>
              </a:lnSpc>
            </a:pPr>
            <a:endParaRPr lang="en-US" sz="3000" b="1" dirty="0">
              <a:solidFill>
                <a:srgbClr val="00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l">
              <a:lnSpc>
                <a:spcPts val="3600"/>
              </a:lnSpc>
            </a:pPr>
            <a:r>
              <a:rPr lang="tr-TR" sz="3000" b="1" dirty="0" smtClean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Ş</a:t>
            </a:r>
            <a:r>
              <a:rPr lang="en-US" sz="3000" b="1" dirty="0" err="1" smtClean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empanze</a:t>
            </a:r>
            <a:r>
              <a:rPr lang="en-US" sz="3000" b="1" dirty="0" smtClean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sadece</a:t>
            </a:r>
            <a:r>
              <a:rPr lang="en-US" sz="3000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tavşanı</a:t>
            </a:r>
            <a:r>
              <a:rPr lang="en-US" sz="3000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acıyla</a:t>
            </a:r>
            <a:r>
              <a:rPr lang="en-US" sz="3000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ağlatmak</a:t>
            </a:r>
            <a:r>
              <a:rPr lang="en-US" sz="3000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ve</a:t>
            </a:r>
            <a:r>
              <a:rPr lang="en-US" sz="3000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sıçratmak</a:t>
            </a:r>
            <a:r>
              <a:rPr lang="en-US" sz="3000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için</a:t>
            </a:r>
            <a:r>
              <a:rPr lang="en-US" sz="3000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tekrar</a:t>
            </a:r>
            <a:r>
              <a:rPr lang="en-US" sz="3000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tekrar</a:t>
            </a:r>
            <a:r>
              <a:rPr lang="en-US" sz="3000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kaldıraca</a:t>
            </a:r>
            <a:r>
              <a:rPr lang="en-US" sz="3000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3000" b="1" dirty="0" err="1" smtClean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vur</a:t>
            </a:r>
            <a:r>
              <a:rPr lang="tr-TR" sz="3000" b="1" dirty="0" err="1" smtClean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uyor</a:t>
            </a:r>
            <a:r>
              <a:rPr lang="en-US" sz="3000" b="1" dirty="0" smtClean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.</a:t>
            </a:r>
            <a:endParaRPr lang="en-US" sz="3000" b="1" dirty="0">
              <a:solidFill>
                <a:srgbClr val="00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marL="0" lvl="0" indent="0" algn="l">
              <a:lnSpc>
                <a:spcPts val="3857"/>
              </a:lnSpc>
              <a:spcBef>
                <a:spcPct val="0"/>
              </a:spcBef>
            </a:pPr>
            <a:endParaRPr lang="en-US" sz="3000" b="1" dirty="0">
              <a:solidFill>
                <a:srgbClr val="00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6048134" flipH="1">
            <a:off x="1575800" y="-1340994"/>
            <a:ext cx="15136400" cy="15644858"/>
          </a:xfrm>
          <a:custGeom>
            <a:avLst/>
            <a:gdLst/>
            <a:ahLst/>
            <a:cxnLst/>
            <a:rect l="l" t="t" r="r" b="b"/>
            <a:pathLst>
              <a:path w="15136400" h="15644858">
                <a:moveTo>
                  <a:pt x="15136400" y="0"/>
                </a:moveTo>
                <a:lnTo>
                  <a:pt x="0" y="0"/>
                </a:lnTo>
                <a:lnTo>
                  <a:pt x="0" y="15644858"/>
                </a:lnTo>
                <a:lnTo>
                  <a:pt x="15136400" y="15644858"/>
                </a:lnTo>
                <a:lnTo>
                  <a:pt x="1513640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736104" y="1028700"/>
            <a:ext cx="10815792" cy="8229600"/>
          </a:xfrm>
          <a:custGeom>
            <a:avLst/>
            <a:gdLst/>
            <a:ahLst/>
            <a:cxnLst/>
            <a:rect l="l" t="t" r="r" b="b"/>
            <a:pathLst>
              <a:path w="10815792" h="8229600">
                <a:moveTo>
                  <a:pt x="0" y="0"/>
                </a:moveTo>
                <a:lnTo>
                  <a:pt x="10815792" y="0"/>
                </a:lnTo>
                <a:lnTo>
                  <a:pt x="1081579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028700" y="165099"/>
            <a:ext cx="5866954" cy="8636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99"/>
              </a:lnSpc>
              <a:spcBef>
                <a:spcPct val="0"/>
              </a:spcBef>
            </a:pPr>
            <a:r>
              <a:rPr lang="en-US" sz="4999">
                <a:solidFill>
                  <a:srgbClr val="000000"/>
                </a:solidFill>
                <a:latin typeface="HK Modular"/>
                <a:ea typeface="HK Modular"/>
                <a:cs typeface="HK Modular"/>
                <a:sym typeface="HK Modular"/>
              </a:rPr>
              <a:t>Ordu Örneği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6048134" flipH="1">
            <a:off x="1877097" y="-2985758"/>
            <a:ext cx="15136400" cy="15644858"/>
          </a:xfrm>
          <a:custGeom>
            <a:avLst/>
            <a:gdLst/>
            <a:ahLst/>
            <a:cxnLst/>
            <a:rect l="l" t="t" r="r" b="b"/>
            <a:pathLst>
              <a:path w="15136400" h="15644858">
                <a:moveTo>
                  <a:pt x="15136400" y="0"/>
                </a:moveTo>
                <a:lnTo>
                  <a:pt x="0" y="0"/>
                </a:lnTo>
                <a:lnTo>
                  <a:pt x="0" y="15644858"/>
                </a:lnTo>
                <a:lnTo>
                  <a:pt x="15136400" y="15644858"/>
                </a:lnTo>
                <a:lnTo>
                  <a:pt x="1513640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028700" y="4684271"/>
            <a:ext cx="16230600" cy="39338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99"/>
              </a:lnSpc>
              <a:spcBef>
                <a:spcPct val="0"/>
              </a:spcBef>
            </a:pPr>
            <a:r>
              <a:rPr lang="en-US" sz="7499">
                <a:solidFill>
                  <a:srgbClr val="000000"/>
                </a:solidFill>
                <a:latin typeface="HK Modular"/>
                <a:ea typeface="HK Modular"/>
                <a:cs typeface="HK Modular"/>
                <a:sym typeface="HK Modular"/>
              </a:rPr>
              <a:t>Kardeşiniz için canınızı verir miydiniz?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4759444" y="2873214"/>
            <a:ext cx="9371707" cy="8636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99"/>
              </a:lnSpc>
              <a:spcBef>
                <a:spcPct val="0"/>
              </a:spcBef>
            </a:pPr>
            <a:r>
              <a:rPr lang="en-US" sz="4999">
                <a:solidFill>
                  <a:srgbClr val="FF3131"/>
                </a:solidFill>
                <a:latin typeface="HK Modular"/>
                <a:ea typeface="HK Modular"/>
                <a:cs typeface="HK Modular"/>
                <a:sym typeface="HK Modular"/>
              </a:rPr>
              <a:t>Haldane'nin Hesabı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6048134" flipH="1">
            <a:off x="2100295" y="-2985758"/>
            <a:ext cx="15136400" cy="15644858"/>
          </a:xfrm>
          <a:custGeom>
            <a:avLst/>
            <a:gdLst/>
            <a:ahLst/>
            <a:cxnLst/>
            <a:rect l="l" t="t" r="r" b="b"/>
            <a:pathLst>
              <a:path w="15136400" h="15644858">
                <a:moveTo>
                  <a:pt x="15136400" y="0"/>
                </a:moveTo>
                <a:lnTo>
                  <a:pt x="0" y="0"/>
                </a:lnTo>
                <a:lnTo>
                  <a:pt x="0" y="15644858"/>
                </a:lnTo>
                <a:lnTo>
                  <a:pt x="15136400" y="15644858"/>
                </a:lnTo>
                <a:lnTo>
                  <a:pt x="1513640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028700" y="1762125"/>
            <a:ext cx="16230600" cy="6619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00"/>
              </a:lnSpc>
              <a:spcBef>
                <a:spcPct val="0"/>
              </a:spcBef>
            </a:pPr>
            <a:r>
              <a:rPr lang="en-US" sz="7500" dirty="0">
                <a:solidFill>
                  <a:srgbClr val="000000"/>
                </a:solidFill>
                <a:latin typeface="HK Modular"/>
                <a:ea typeface="HK Modular"/>
                <a:cs typeface="HK Modular"/>
                <a:sym typeface="HK Modular"/>
              </a:rPr>
              <a:t>“</a:t>
            </a:r>
            <a:r>
              <a:rPr lang="en-US" sz="7500" dirty="0" err="1">
                <a:solidFill>
                  <a:srgbClr val="000000"/>
                </a:solidFill>
                <a:latin typeface="HK Modular"/>
                <a:ea typeface="HK Modular"/>
                <a:cs typeface="HK Modular"/>
                <a:sym typeface="HK Modular"/>
              </a:rPr>
              <a:t>Hayır</a:t>
            </a:r>
            <a:r>
              <a:rPr lang="en-US" sz="7500" dirty="0">
                <a:solidFill>
                  <a:srgbClr val="000000"/>
                </a:solidFill>
                <a:latin typeface="HK Modular"/>
                <a:ea typeface="HK Modular"/>
                <a:cs typeface="HK Modular"/>
                <a:sym typeface="HK Modular"/>
              </a:rPr>
              <a:t>, </a:t>
            </a:r>
            <a:r>
              <a:rPr lang="en-US" sz="7500" dirty="0" err="1">
                <a:solidFill>
                  <a:srgbClr val="000000"/>
                </a:solidFill>
                <a:latin typeface="HK Modular"/>
                <a:ea typeface="HK Modular"/>
                <a:cs typeface="HK Modular"/>
                <a:sym typeface="HK Modular"/>
              </a:rPr>
              <a:t>ancak</a:t>
            </a:r>
            <a:r>
              <a:rPr lang="en-US" sz="7500" dirty="0">
                <a:solidFill>
                  <a:srgbClr val="000000"/>
                </a:solidFill>
                <a:latin typeface="HK Modular"/>
                <a:ea typeface="HK Modular"/>
                <a:cs typeface="HK Modular"/>
                <a:sym typeface="HK Modular"/>
              </a:rPr>
              <a:t> 3 </a:t>
            </a:r>
            <a:r>
              <a:rPr lang="en-US" sz="7500" dirty="0" err="1">
                <a:solidFill>
                  <a:srgbClr val="000000"/>
                </a:solidFill>
                <a:latin typeface="HK Modular"/>
                <a:ea typeface="HK Modular"/>
                <a:cs typeface="HK Modular"/>
                <a:sym typeface="HK Modular"/>
              </a:rPr>
              <a:t>kardeşim</a:t>
            </a:r>
            <a:r>
              <a:rPr lang="en-US" sz="7500" dirty="0">
                <a:solidFill>
                  <a:srgbClr val="000000"/>
                </a:solidFill>
                <a:latin typeface="HK Modular"/>
                <a:ea typeface="HK Modular"/>
                <a:cs typeface="HK Modular"/>
                <a:sym typeface="HK Modular"/>
              </a:rPr>
              <a:t> </a:t>
            </a:r>
            <a:r>
              <a:rPr lang="en-US" sz="7500" dirty="0" err="1">
                <a:solidFill>
                  <a:srgbClr val="000000"/>
                </a:solidFill>
                <a:latin typeface="HK Modular"/>
                <a:ea typeface="HK Modular"/>
                <a:cs typeface="HK Modular"/>
                <a:sym typeface="HK Modular"/>
              </a:rPr>
              <a:t>veya</a:t>
            </a:r>
            <a:r>
              <a:rPr lang="en-US" sz="7500" dirty="0">
                <a:solidFill>
                  <a:srgbClr val="000000"/>
                </a:solidFill>
                <a:latin typeface="HK Modular"/>
                <a:ea typeface="HK Modular"/>
                <a:cs typeface="HK Modular"/>
                <a:sym typeface="HK Modular"/>
              </a:rPr>
              <a:t> 5 </a:t>
            </a:r>
            <a:r>
              <a:rPr lang="en-US" sz="7500" dirty="0" err="1" smtClean="0">
                <a:solidFill>
                  <a:srgbClr val="000000"/>
                </a:solidFill>
                <a:latin typeface="HK Modular"/>
                <a:ea typeface="HK Modular"/>
                <a:cs typeface="HK Modular"/>
                <a:sym typeface="HK Modular"/>
              </a:rPr>
              <a:t>yeğenim</a:t>
            </a:r>
            <a:r>
              <a:rPr lang="en-US" sz="7500" dirty="0" smtClean="0">
                <a:solidFill>
                  <a:srgbClr val="000000"/>
                </a:solidFill>
                <a:latin typeface="HK Modular"/>
                <a:ea typeface="HK Modular"/>
                <a:cs typeface="HK Modular"/>
                <a:sym typeface="HK Modular"/>
              </a:rPr>
              <a:t> </a:t>
            </a:r>
            <a:r>
              <a:rPr lang="en-US" sz="7500" dirty="0" err="1">
                <a:solidFill>
                  <a:srgbClr val="000000"/>
                </a:solidFill>
                <a:latin typeface="HK Modular"/>
                <a:ea typeface="HK Modular"/>
                <a:cs typeface="HK Modular"/>
                <a:sym typeface="HK Modular"/>
              </a:rPr>
              <a:t>ya</a:t>
            </a:r>
            <a:endParaRPr lang="en-US" sz="7500" dirty="0">
              <a:solidFill>
                <a:srgbClr val="000000"/>
              </a:solidFill>
              <a:latin typeface="HK Modular"/>
              <a:ea typeface="HK Modular"/>
              <a:cs typeface="HK Modular"/>
              <a:sym typeface="HK Modular"/>
            </a:endParaRPr>
          </a:p>
          <a:p>
            <a:pPr algn="ctr">
              <a:lnSpc>
                <a:spcPts val="10500"/>
              </a:lnSpc>
              <a:spcBef>
                <a:spcPct val="0"/>
              </a:spcBef>
            </a:pPr>
            <a:r>
              <a:rPr lang="en-US" sz="7500" dirty="0">
                <a:solidFill>
                  <a:srgbClr val="000000"/>
                </a:solidFill>
                <a:latin typeface="HK Modular"/>
                <a:ea typeface="HK Modular"/>
                <a:cs typeface="HK Modular"/>
                <a:sym typeface="HK Modular"/>
              </a:rPr>
              <a:t>da 9 </a:t>
            </a:r>
            <a:r>
              <a:rPr lang="en-US" sz="7500" dirty="0" err="1">
                <a:solidFill>
                  <a:srgbClr val="000000"/>
                </a:solidFill>
                <a:latin typeface="HK Modular"/>
                <a:ea typeface="HK Modular"/>
                <a:cs typeface="HK Modular"/>
                <a:sym typeface="HK Modular"/>
              </a:rPr>
              <a:t>kuzenim</a:t>
            </a:r>
            <a:r>
              <a:rPr lang="en-US" sz="7500" dirty="0">
                <a:solidFill>
                  <a:srgbClr val="000000"/>
                </a:solidFill>
                <a:latin typeface="HK Modular"/>
                <a:ea typeface="HK Modular"/>
                <a:cs typeface="HK Modular"/>
                <a:sym typeface="HK Modular"/>
              </a:rPr>
              <a:t> </a:t>
            </a:r>
            <a:r>
              <a:rPr lang="en-US" sz="7500" dirty="0" err="1">
                <a:solidFill>
                  <a:srgbClr val="000000"/>
                </a:solidFill>
                <a:latin typeface="HK Modular"/>
                <a:ea typeface="HK Modular"/>
                <a:cs typeface="HK Modular"/>
                <a:sym typeface="HK Modular"/>
              </a:rPr>
              <a:t>için</a:t>
            </a:r>
            <a:r>
              <a:rPr lang="en-US" sz="7500" dirty="0">
                <a:solidFill>
                  <a:srgbClr val="000000"/>
                </a:solidFill>
                <a:latin typeface="HK Modular"/>
                <a:ea typeface="HK Modular"/>
                <a:cs typeface="HK Modular"/>
                <a:sym typeface="HK Modular"/>
              </a:rPr>
              <a:t> </a:t>
            </a:r>
            <a:r>
              <a:rPr lang="en-US" sz="7500" dirty="0" err="1">
                <a:solidFill>
                  <a:srgbClr val="000000"/>
                </a:solidFill>
                <a:latin typeface="HK Modular"/>
                <a:ea typeface="HK Modular"/>
                <a:cs typeface="HK Modular"/>
                <a:sym typeface="HK Modular"/>
              </a:rPr>
              <a:t>seve</a:t>
            </a:r>
            <a:r>
              <a:rPr lang="en-US" sz="7500" dirty="0">
                <a:solidFill>
                  <a:srgbClr val="000000"/>
                </a:solidFill>
                <a:latin typeface="HK Modular"/>
                <a:ea typeface="HK Modular"/>
                <a:cs typeface="HK Modular"/>
                <a:sym typeface="HK Modular"/>
              </a:rPr>
              <a:t> </a:t>
            </a:r>
            <a:r>
              <a:rPr lang="en-US" sz="7500" dirty="0" err="1">
                <a:solidFill>
                  <a:srgbClr val="000000"/>
                </a:solidFill>
                <a:latin typeface="HK Modular"/>
                <a:ea typeface="HK Modular"/>
                <a:cs typeface="HK Modular"/>
                <a:sym typeface="HK Modular"/>
              </a:rPr>
              <a:t>seve</a:t>
            </a:r>
            <a:r>
              <a:rPr lang="en-US" sz="7500" dirty="0">
                <a:solidFill>
                  <a:srgbClr val="000000"/>
                </a:solidFill>
                <a:latin typeface="HK Modular"/>
                <a:ea typeface="HK Modular"/>
                <a:cs typeface="HK Modular"/>
                <a:sym typeface="HK Modular"/>
              </a:rPr>
              <a:t> </a:t>
            </a:r>
            <a:r>
              <a:rPr lang="en-US" sz="7500" dirty="0" err="1">
                <a:solidFill>
                  <a:srgbClr val="000000"/>
                </a:solidFill>
                <a:latin typeface="HK Modular"/>
                <a:ea typeface="HK Modular"/>
                <a:cs typeface="HK Modular"/>
                <a:sym typeface="HK Modular"/>
              </a:rPr>
              <a:t>verirdim</a:t>
            </a:r>
            <a:r>
              <a:rPr lang="en-US" sz="7500" dirty="0">
                <a:solidFill>
                  <a:srgbClr val="000000"/>
                </a:solidFill>
                <a:latin typeface="HK Modular"/>
                <a:ea typeface="HK Modular"/>
                <a:cs typeface="HK Modular"/>
                <a:sym typeface="HK Modular"/>
              </a:rPr>
              <a:t>.”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6048134" flipH="1">
            <a:off x="2100295" y="-2985758"/>
            <a:ext cx="15136400" cy="15644858"/>
          </a:xfrm>
          <a:custGeom>
            <a:avLst/>
            <a:gdLst/>
            <a:ahLst/>
            <a:cxnLst/>
            <a:rect l="l" t="t" r="r" b="b"/>
            <a:pathLst>
              <a:path w="15136400" h="15644858">
                <a:moveTo>
                  <a:pt x="15136400" y="0"/>
                </a:moveTo>
                <a:lnTo>
                  <a:pt x="0" y="0"/>
                </a:lnTo>
                <a:lnTo>
                  <a:pt x="0" y="15644858"/>
                </a:lnTo>
                <a:lnTo>
                  <a:pt x="15136400" y="15644858"/>
                </a:lnTo>
                <a:lnTo>
                  <a:pt x="1513640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028700" y="2454274"/>
            <a:ext cx="16230600" cy="5283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99"/>
              </a:lnSpc>
              <a:spcBef>
                <a:spcPct val="0"/>
              </a:spcBef>
            </a:pPr>
            <a:r>
              <a:rPr lang="en-US" sz="4999" b="1" dirty="0" err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Bir</a:t>
            </a:r>
            <a:r>
              <a:rPr lang="en-US" sz="4999" b="1" dirty="0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 </a:t>
            </a:r>
            <a:r>
              <a:rPr lang="en-US" sz="4999" b="1" dirty="0" err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canlının</a:t>
            </a:r>
            <a:r>
              <a:rPr lang="en-US" sz="4999" b="1" dirty="0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 </a:t>
            </a:r>
            <a:r>
              <a:rPr lang="en-US" sz="4999" b="1" dirty="0" err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diğer</a:t>
            </a:r>
            <a:r>
              <a:rPr lang="en-US" sz="4999" b="1" dirty="0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 </a:t>
            </a:r>
            <a:r>
              <a:rPr lang="en-US" sz="4999" b="1" dirty="0" err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canlılara</a:t>
            </a:r>
            <a:r>
              <a:rPr lang="en-US" sz="4999" b="1" dirty="0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 </a:t>
            </a:r>
            <a:r>
              <a:rPr lang="en-US" sz="4999" b="1" dirty="0" err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olan</a:t>
            </a:r>
            <a:r>
              <a:rPr lang="en-US" sz="4999" b="1" dirty="0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 </a:t>
            </a:r>
            <a:r>
              <a:rPr lang="en-US" sz="4999" b="1" dirty="0" err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ilgisi</a:t>
            </a:r>
            <a:r>
              <a:rPr lang="en-US" sz="4999" b="1" dirty="0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 </a:t>
            </a:r>
            <a:r>
              <a:rPr lang="en-US" sz="4999" b="1" dirty="0" err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ve</a:t>
            </a:r>
            <a:r>
              <a:rPr lang="en-US" sz="4999" b="1" dirty="0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 </a:t>
            </a:r>
            <a:r>
              <a:rPr lang="en-US" sz="4999" b="1" dirty="0" err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ahlaki</a:t>
            </a:r>
            <a:r>
              <a:rPr lang="en-US" sz="4999" b="1" dirty="0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 </a:t>
            </a:r>
            <a:r>
              <a:rPr lang="en-US" sz="4999" b="1" dirty="0" err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duyguları</a:t>
            </a:r>
            <a:r>
              <a:rPr lang="en-US" sz="4999" b="1" dirty="0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, </a:t>
            </a:r>
            <a:r>
              <a:rPr lang="en-US" sz="4999" b="1" dirty="0" err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onlarla</a:t>
            </a:r>
            <a:r>
              <a:rPr lang="en-US" sz="4999" b="1" dirty="0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 </a:t>
            </a:r>
            <a:r>
              <a:rPr lang="en-US" sz="4999" b="1" dirty="0" err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ortak</a:t>
            </a:r>
            <a:r>
              <a:rPr lang="en-US" sz="4999" b="1" dirty="0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 </a:t>
            </a:r>
            <a:r>
              <a:rPr lang="en-US" sz="4999" b="1" dirty="0" err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olan</a:t>
            </a:r>
            <a:r>
              <a:rPr lang="en-US" sz="4999" b="1" dirty="0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 </a:t>
            </a:r>
            <a:r>
              <a:rPr lang="en-US" sz="4999" b="1" dirty="0" err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genlerin</a:t>
            </a:r>
            <a:r>
              <a:rPr lang="en-US" sz="4999" b="1" dirty="0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 </a:t>
            </a:r>
            <a:r>
              <a:rPr lang="en-US" sz="4999" b="1" dirty="0" err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miktarı</a:t>
            </a:r>
            <a:r>
              <a:rPr lang="en-US" sz="4999" b="1" dirty="0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 </a:t>
            </a:r>
            <a:r>
              <a:rPr lang="en-US" sz="4999" b="1" dirty="0" err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ile</a:t>
            </a:r>
            <a:r>
              <a:rPr lang="en-US" sz="4999" b="1" dirty="0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 </a:t>
            </a:r>
            <a:r>
              <a:rPr lang="en-US" sz="4999" b="1" dirty="0" err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doğru</a:t>
            </a:r>
            <a:r>
              <a:rPr lang="en-US" sz="4999" b="1" dirty="0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 </a:t>
            </a:r>
            <a:r>
              <a:rPr lang="en-US" sz="4999" b="1" dirty="0" err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orantılıdır</a:t>
            </a:r>
            <a:r>
              <a:rPr lang="en-US" sz="4999" b="1" dirty="0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. </a:t>
            </a:r>
          </a:p>
          <a:p>
            <a:pPr algn="ctr">
              <a:lnSpc>
                <a:spcPts val="6999"/>
              </a:lnSpc>
              <a:spcBef>
                <a:spcPct val="0"/>
              </a:spcBef>
            </a:pPr>
            <a:endParaRPr lang="en-US" sz="4999" b="1" dirty="0">
              <a:solidFill>
                <a:srgbClr val="000000"/>
              </a:solidFill>
              <a:latin typeface="DM Sans Bold"/>
              <a:ea typeface="DM Sans Bold"/>
              <a:cs typeface="DM Sans Bold"/>
              <a:sym typeface="DM Sans Bold"/>
            </a:endParaRPr>
          </a:p>
          <a:p>
            <a:pPr algn="ctr">
              <a:lnSpc>
                <a:spcPts val="6999"/>
              </a:lnSpc>
              <a:spcBef>
                <a:spcPct val="0"/>
              </a:spcBef>
            </a:pPr>
            <a:r>
              <a:rPr lang="en-US" sz="4999" b="1" dirty="0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En </a:t>
            </a:r>
            <a:r>
              <a:rPr lang="en-US" sz="4999" b="1" dirty="0" err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belirgin</a:t>
            </a:r>
            <a:r>
              <a:rPr lang="en-US" sz="4999" b="1" dirty="0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 </a:t>
            </a:r>
            <a:r>
              <a:rPr lang="en-US" sz="4999" b="1" dirty="0" err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davranış</a:t>
            </a:r>
            <a:r>
              <a:rPr lang="en-US" sz="4999" b="1" dirty="0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 </a:t>
            </a:r>
            <a:r>
              <a:rPr lang="en-US" sz="4999" b="1" dirty="0" err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başka</a:t>
            </a:r>
            <a:r>
              <a:rPr lang="en-US" sz="4999" b="1" dirty="0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 </a:t>
            </a:r>
            <a:r>
              <a:rPr lang="en-US" sz="4999" b="1" dirty="0" err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bir</a:t>
            </a:r>
            <a:r>
              <a:rPr lang="en-US" sz="4999" b="1" dirty="0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 </a:t>
            </a:r>
            <a:r>
              <a:rPr lang="en-US" sz="4999" b="1" dirty="0" err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canlı</a:t>
            </a:r>
            <a:r>
              <a:rPr lang="en-US" sz="4999" b="1" dirty="0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 </a:t>
            </a:r>
            <a:r>
              <a:rPr lang="en-US" sz="4999" b="1" dirty="0" err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için</a:t>
            </a:r>
            <a:r>
              <a:rPr lang="en-US" sz="4999" b="1" dirty="0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 </a:t>
            </a:r>
            <a:r>
              <a:rPr lang="en-US" sz="4999" b="1" dirty="0" err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kendi</a:t>
            </a:r>
            <a:r>
              <a:rPr lang="en-US" sz="4999" b="1" dirty="0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 </a:t>
            </a:r>
            <a:r>
              <a:rPr lang="en-US" sz="4999" b="1" dirty="0" err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hayatından</a:t>
            </a:r>
            <a:r>
              <a:rPr lang="en-US" sz="4999" b="1" dirty="0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 </a:t>
            </a:r>
            <a:r>
              <a:rPr lang="en-US" sz="4999" b="1" dirty="0" err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vazgeçmektir</a:t>
            </a:r>
            <a:r>
              <a:rPr lang="en-US" sz="4999" b="1" dirty="0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!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6048134" flipH="1">
            <a:off x="2100295" y="-2985758"/>
            <a:ext cx="15136400" cy="15644858"/>
          </a:xfrm>
          <a:custGeom>
            <a:avLst/>
            <a:gdLst/>
            <a:ahLst/>
            <a:cxnLst/>
            <a:rect l="l" t="t" r="r" b="b"/>
            <a:pathLst>
              <a:path w="15136400" h="15644858">
                <a:moveTo>
                  <a:pt x="15136400" y="0"/>
                </a:moveTo>
                <a:lnTo>
                  <a:pt x="0" y="0"/>
                </a:lnTo>
                <a:lnTo>
                  <a:pt x="0" y="15644858"/>
                </a:lnTo>
                <a:lnTo>
                  <a:pt x="15136400" y="15644858"/>
                </a:lnTo>
                <a:lnTo>
                  <a:pt x="1513640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211839" y="1028700"/>
            <a:ext cx="9864322" cy="8229600"/>
          </a:xfrm>
          <a:custGeom>
            <a:avLst/>
            <a:gdLst/>
            <a:ahLst/>
            <a:cxnLst/>
            <a:rect l="l" t="t" r="r" b="b"/>
            <a:pathLst>
              <a:path w="9864322" h="8229600">
                <a:moveTo>
                  <a:pt x="0" y="0"/>
                </a:moveTo>
                <a:lnTo>
                  <a:pt x="9864322" y="0"/>
                </a:lnTo>
                <a:lnTo>
                  <a:pt x="986432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61"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6048134" flipH="1">
            <a:off x="2100295" y="-2985758"/>
            <a:ext cx="15136400" cy="15644858"/>
          </a:xfrm>
          <a:custGeom>
            <a:avLst/>
            <a:gdLst/>
            <a:ahLst/>
            <a:cxnLst/>
            <a:rect l="l" t="t" r="r" b="b"/>
            <a:pathLst>
              <a:path w="15136400" h="15644858">
                <a:moveTo>
                  <a:pt x="15136400" y="0"/>
                </a:moveTo>
                <a:lnTo>
                  <a:pt x="0" y="0"/>
                </a:lnTo>
                <a:lnTo>
                  <a:pt x="0" y="15644858"/>
                </a:lnTo>
                <a:lnTo>
                  <a:pt x="15136400" y="15644858"/>
                </a:lnTo>
                <a:lnTo>
                  <a:pt x="1513640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141114" y="1028700"/>
            <a:ext cx="10005773" cy="8229600"/>
          </a:xfrm>
          <a:custGeom>
            <a:avLst/>
            <a:gdLst/>
            <a:ahLst/>
            <a:cxnLst/>
            <a:rect l="l" t="t" r="r" b="b"/>
            <a:pathLst>
              <a:path w="10005773" h="8229600">
                <a:moveTo>
                  <a:pt x="0" y="0"/>
                </a:moveTo>
                <a:lnTo>
                  <a:pt x="10005772" y="0"/>
                </a:lnTo>
                <a:lnTo>
                  <a:pt x="1000577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6048134" flipH="1">
            <a:off x="2100295" y="-2985758"/>
            <a:ext cx="15136400" cy="15644858"/>
          </a:xfrm>
          <a:custGeom>
            <a:avLst/>
            <a:gdLst/>
            <a:ahLst/>
            <a:cxnLst/>
            <a:rect l="l" t="t" r="r" b="b"/>
            <a:pathLst>
              <a:path w="15136400" h="15644858">
                <a:moveTo>
                  <a:pt x="15136400" y="0"/>
                </a:moveTo>
                <a:lnTo>
                  <a:pt x="0" y="0"/>
                </a:lnTo>
                <a:lnTo>
                  <a:pt x="0" y="15644858"/>
                </a:lnTo>
                <a:lnTo>
                  <a:pt x="15136400" y="15644858"/>
                </a:lnTo>
                <a:lnTo>
                  <a:pt x="1513640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123212" y="2216366"/>
            <a:ext cx="8041577" cy="5854268"/>
          </a:xfrm>
          <a:custGeom>
            <a:avLst/>
            <a:gdLst/>
            <a:ahLst/>
            <a:cxnLst/>
            <a:rect l="l" t="t" r="r" b="b"/>
            <a:pathLst>
              <a:path w="8041577" h="5854268">
                <a:moveTo>
                  <a:pt x="0" y="0"/>
                </a:moveTo>
                <a:lnTo>
                  <a:pt x="8041576" y="0"/>
                </a:lnTo>
                <a:lnTo>
                  <a:pt x="8041576" y="5854268"/>
                </a:lnTo>
                <a:lnTo>
                  <a:pt x="0" y="585426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416</Words>
  <Application>Microsoft Office PowerPoint</Application>
  <PresentationFormat>Özel</PresentationFormat>
  <Paragraphs>84</Paragraphs>
  <Slides>30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7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30</vt:i4>
      </vt:variant>
    </vt:vector>
  </HeadingPairs>
  <TitlesOfParts>
    <vt:vector size="38" baseType="lpstr">
      <vt:lpstr>Arial</vt:lpstr>
      <vt:lpstr>DM Sans Bold</vt:lpstr>
      <vt:lpstr>Calibri</vt:lpstr>
      <vt:lpstr>HK Modular</vt:lpstr>
      <vt:lpstr>DM Sans</vt:lpstr>
      <vt:lpstr>Montserrat Bold</vt:lpstr>
      <vt:lpstr>Arimo Bold</vt:lpstr>
      <vt:lpstr>Office Theme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2. Ahlak Dersi</dc:title>
  <dc:creator>Eğitim Fakültesi</dc:creator>
  <cp:lastModifiedBy>Windows Kullanıcısı</cp:lastModifiedBy>
  <cp:revision>13</cp:revision>
  <dcterms:created xsi:type="dcterms:W3CDTF">2006-08-16T00:00:00Z</dcterms:created>
  <dcterms:modified xsi:type="dcterms:W3CDTF">2025-03-13T07:13:17Z</dcterms:modified>
  <dc:identifier>DAGOY4qR7p4</dc:identifier>
</cp:coreProperties>
</file>